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s/slide5.xml" ContentType="application/vnd.openxmlformats-officedocument.presentationml.slide+xml"/>
  <Override PartName="/ppt/slides/slide8.xml" ContentType="application/vnd.openxmlformats-officedocument.presentationml.slide+xml"/>
  <Override PartName="/ppt/slides/slide7.xml" ContentType="application/vnd.openxmlformats-officedocument.presentationml.slid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7.xml" ContentType="application/vnd.openxmlformats-officedocument.presentationml.slide+xml"/>
  <Override PartName="/ppt/slides/slide16.xml" ContentType="application/vnd.openxmlformats-officedocument.presentationml.slide+xml"/>
  <Override PartName="/ppt/slides/slide6.xml" ContentType="application/vnd.openxmlformats-officedocument.presentationml.slide+xml"/>
  <Override PartName="/ppt/slides/slide15.xml" ContentType="application/vnd.openxmlformats-officedocument.presentationml.slide+xml"/>
  <Override PartName="/ppt/slides/slide13.xml" ContentType="application/vnd.openxmlformats-officedocument.presentationml.slide+xml"/>
  <Override PartName="/ppt/slides/slide12.xml" ContentType="application/vnd.openxmlformats-officedocument.presentationml.slide+xml"/>
  <Override PartName="/ppt/slides/slide14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9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theme/theme1.xml" ContentType="application/vnd.openxmlformats-officedocument.theme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presProps.xml" ContentType="application/vnd.openxmlformats-officedocument.presentationml.pres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3.xml" ContentType="application/vnd.openxmlformats-officedocument.customXml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4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</p:sldIdLst>
  <p:sldSz cx="18288000" cy="10287000"/>
  <p:notesSz cx="6858000" cy="9144000"/>
  <p:embeddedFontLst>
    <p:embeddedFont>
      <p:font typeface="Arimo Bold" panose="020B0604020202020204" charset="0"/>
      <p:regular r:id="rId19"/>
    </p:embeddedFont>
    <p:embeddedFont>
      <p:font typeface="Calibri" panose="020F0502020204030204" pitchFamily="34" charset="0"/>
      <p:regular r:id="rId20"/>
      <p:bold r:id="rId21"/>
      <p:italic r:id="rId22"/>
      <p:boldItalic r:id="rId23"/>
    </p:embeddedFont>
    <p:embeddedFont>
      <p:font typeface="Montserrat" pitchFamily="2" charset="0"/>
      <p:regular r:id="rId24"/>
      <p:bold r:id="rId25"/>
      <p:italic r:id="rId26"/>
      <p:boldItalic r:id="rId27"/>
    </p:embeddedFont>
    <p:embeddedFont>
      <p:font typeface="Montserrat Bold" pitchFamily="2" charset="0"/>
      <p:regular r:id="rId28"/>
      <p:bold r:id="rId29"/>
    </p:embeddedFont>
    <p:embeddedFont>
      <p:font typeface="Montserrat Bold Italics" panose="020B0604020202020204" charset="0"/>
      <p:regular r:id="rId30"/>
    </p:embeddedFont>
    <p:embeddedFont>
      <p:font typeface="Montserrat Medium" pitchFamily="2" charset="0"/>
      <p:regular r:id="rId31"/>
      <p:italic r:id="rId32"/>
    </p:embeddedFont>
    <p:embeddedFont>
      <p:font typeface="Montserrat Medium Italics" panose="020B0604020202020204" charset="0"/>
      <p:regular r:id="rId33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70" d="100"/>
          <a:sy n="70" d="100"/>
        </p:scale>
        <p:origin x="696" y="12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8.fntdata"/><Relationship Id="rId39" Type="http://schemas.openxmlformats.org/officeDocument/2006/relationships/customXml" Target="../customXml/item2.xml"/><Relationship Id="rId21" Type="http://schemas.openxmlformats.org/officeDocument/2006/relationships/font" Target="fonts/font3.fntdata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2.fntdata"/><Relationship Id="rId29" Type="http://schemas.openxmlformats.org/officeDocument/2006/relationships/font" Target="fonts/font11.fntdata"/><Relationship Id="rId41" Type="http://schemas.openxmlformats.org/officeDocument/2006/relationships/customXml" Target="../customXml/item4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6.fntdata"/><Relationship Id="rId32" Type="http://schemas.openxmlformats.org/officeDocument/2006/relationships/font" Target="fonts/font14.fntdata"/><Relationship Id="rId37" Type="http://schemas.openxmlformats.org/officeDocument/2006/relationships/tableStyles" Target="tableStyles.xml"/><Relationship Id="rId40" Type="http://schemas.openxmlformats.org/officeDocument/2006/relationships/customXml" Target="../customXml/item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5.fntdata"/><Relationship Id="rId28" Type="http://schemas.openxmlformats.org/officeDocument/2006/relationships/font" Target="fonts/font10.fntdata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font" Target="fonts/font1.fntdata"/><Relationship Id="rId31" Type="http://schemas.openxmlformats.org/officeDocument/2006/relationships/font" Target="fonts/font13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4.fntdata"/><Relationship Id="rId27" Type="http://schemas.openxmlformats.org/officeDocument/2006/relationships/font" Target="fonts/font9.fntdata"/><Relationship Id="rId30" Type="http://schemas.openxmlformats.org/officeDocument/2006/relationships/font" Target="fonts/font12.fntdata"/><Relationship Id="rId35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7.fntdata"/><Relationship Id="rId33" Type="http://schemas.openxmlformats.org/officeDocument/2006/relationships/font" Target="fonts/font15.fntdata"/><Relationship Id="rId38" Type="http://schemas.openxmlformats.org/officeDocument/2006/relationships/customXml" Target="../customXml/item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9/9/2024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9/9/2024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9/9/2024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9/9/2024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9/9/2024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9/9/2024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9/9/2024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image" Target="../media/image6.png"/><Relationship Id="rId4" Type="http://schemas.openxmlformats.org/officeDocument/2006/relationships/image" Target="../media/image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image" Target="../media/image6.png"/><Relationship Id="rId4" Type="http://schemas.openxmlformats.org/officeDocument/2006/relationships/image" Target="../media/image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image" Target="../media/image6.png"/><Relationship Id="rId4" Type="http://schemas.openxmlformats.org/officeDocument/2006/relationships/image" Target="../media/image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image" Target="../media/image6.png"/><Relationship Id="rId4" Type="http://schemas.openxmlformats.org/officeDocument/2006/relationships/image" Target="../media/image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image" Target="../media/image6.png"/><Relationship Id="rId4" Type="http://schemas.openxmlformats.org/officeDocument/2006/relationships/image" Target="../media/image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image" Target="../media/image6.png"/><Relationship Id="rId4" Type="http://schemas.openxmlformats.org/officeDocument/2006/relationships/image" Target="../media/image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1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image" Target="../media/image6.png"/><Relationship Id="rId4" Type="http://schemas.openxmlformats.org/officeDocument/2006/relationships/image" Target="../media/image3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gov.br/cnpq/pt-br/canais_atendimento/identidade-visual" TargetMode="External"/><Relationship Id="rId3" Type="http://schemas.openxmlformats.org/officeDocument/2006/relationships/image" Target="../media/image16.svg"/><Relationship Id="rId7" Type="http://schemas.openxmlformats.org/officeDocument/2006/relationships/hyperlink" Target="http://ensinosuperior.sed.sc.gov.br/index.php/legislacao/logos" TargetMode="External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png"/><Relationship Id="rId5" Type="http://schemas.openxmlformats.org/officeDocument/2006/relationships/image" Target="../media/image7.png"/><Relationship Id="rId10" Type="http://schemas.openxmlformats.org/officeDocument/2006/relationships/hyperlink" Target="https://www.gov.br/capes/pt-br/centrais-de-conteudo/logomarca" TargetMode="External"/><Relationship Id="rId4" Type="http://schemas.openxmlformats.org/officeDocument/2006/relationships/image" Target="../media/image17.png"/><Relationship Id="rId9" Type="http://schemas.openxmlformats.org/officeDocument/2006/relationships/hyperlink" Target="https://fapesc.sc.gov.br/identidade-visual/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svg"/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12" Type="http://schemas.openxmlformats.org/officeDocument/2006/relationships/image" Target="../media/image6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svg"/><Relationship Id="rId11" Type="http://schemas.openxmlformats.org/officeDocument/2006/relationships/image" Target="../media/image3.png"/><Relationship Id="rId5" Type="http://schemas.openxmlformats.org/officeDocument/2006/relationships/image" Target="../media/image10.png"/><Relationship Id="rId10" Type="http://schemas.openxmlformats.org/officeDocument/2006/relationships/image" Target="../media/image2.png"/><Relationship Id="rId4" Type="http://schemas.openxmlformats.org/officeDocument/2006/relationships/image" Target="../media/image9.svg"/><Relationship Id="rId9" Type="http://schemas.openxmlformats.org/officeDocument/2006/relationships/image" Target="../media/image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image" Target="../media/image6.png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image" Target="../media/image6.png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image" Target="../media/image6.png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image" Target="../media/image6.png"/><Relationship Id="rId4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image" Target="../media/image6.pn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6961274" y="2516840"/>
            <a:ext cx="7739535" cy="1523206"/>
          </a:xfrm>
          <a:custGeom>
            <a:avLst/>
            <a:gdLst/>
            <a:ahLst/>
            <a:cxnLst/>
            <a:rect l="l" t="t" r="r" b="b"/>
            <a:pathLst>
              <a:path w="7739535" h="1523206">
                <a:moveTo>
                  <a:pt x="0" y="0"/>
                </a:moveTo>
                <a:lnTo>
                  <a:pt x="7739534" y="0"/>
                </a:lnTo>
                <a:lnTo>
                  <a:pt x="7739534" y="1523207"/>
                </a:lnTo>
                <a:lnTo>
                  <a:pt x="0" y="1523207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7027566" y="4194441"/>
            <a:ext cx="7673242" cy="765906"/>
          </a:xfrm>
          <a:custGeom>
            <a:avLst/>
            <a:gdLst/>
            <a:ahLst/>
            <a:cxnLst/>
            <a:rect l="l" t="t" r="r" b="b"/>
            <a:pathLst>
              <a:path w="7673242" h="765906">
                <a:moveTo>
                  <a:pt x="0" y="0"/>
                </a:moveTo>
                <a:lnTo>
                  <a:pt x="7673242" y="0"/>
                </a:lnTo>
                <a:lnTo>
                  <a:pt x="7673242" y="765906"/>
                </a:lnTo>
                <a:lnTo>
                  <a:pt x="0" y="765906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>
            <a:off x="7130890" y="5074583"/>
            <a:ext cx="7400302" cy="459442"/>
          </a:xfrm>
          <a:custGeom>
            <a:avLst/>
            <a:gdLst/>
            <a:ahLst/>
            <a:cxnLst/>
            <a:rect l="l" t="t" r="r" b="b"/>
            <a:pathLst>
              <a:path w="7400302" h="459442">
                <a:moveTo>
                  <a:pt x="0" y="0"/>
                </a:moveTo>
                <a:lnTo>
                  <a:pt x="7400302" y="0"/>
                </a:lnTo>
                <a:lnTo>
                  <a:pt x="7400302" y="459442"/>
                </a:lnTo>
                <a:lnTo>
                  <a:pt x="0" y="459442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>
            <a:off x="1158927" y="2308161"/>
            <a:ext cx="5071026" cy="3777659"/>
          </a:xfrm>
          <a:custGeom>
            <a:avLst/>
            <a:gdLst/>
            <a:ahLst/>
            <a:cxnLst/>
            <a:rect l="l" t="t" r="r" b="b"/>
            <a:pathLst>
              <a:path w="5071026" h="3777659">
                <a:moveTo>
                  <a:pt x="0" y="0"/>
                </a:moveTo>
                <a:lnTo>
                  <a:pt x="5071027" y="0"/>
                </a:lnTo>
                <a:lnTo>
                  <a:pt x="5071027" y="3777658"/>
                </a:lnTo>
                <a:lnTo>
                  <a:pt x="0" y="3777658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 flipH="1">
            <a:off x="15683638" y="0"/>
            <a:ext cx="3151325" cy="4616322"/>
          </a:xfrm>
          <a:custGeom>
            <a:avLst/>
            <a:gdLst/>
            <a:ahLst/>
            <a:cxnLst/>
            <a:rect l="l" t="t" r="r" b="b"/>
            <a:pathLst>
              <a:path w="3151325" h="4616322">
                <a:moveTo>
                  <a:pt x="3151324" y="0"/>
                </a:moveTo>
                <a:lnTo>
                  <a:pt x="0" y="0"/>
                </a:lnTo>
                <a:lnTo>
                  <a:pt x="0" y="4616322"/>
                </a:lnTo>
                <a:lnTo>
                  <a:pt x="3151324" y="4616322"/>
                </a:lnTo>
                <a:lnTo>
                  <a:pt x="3151324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>
            <a:off x="13558938" y="2098656"/>
            <a:ext cx="853269" cy="886513"/>
          </a:xfrm>
          <a:custGeom>
            <a:avLst/>
            <a:gdLst/>
            <a:ahLst/>
            <a:cxnLst/>
            <a:rect l="l" t="t" r="r" b="b"/>
            <a:pathLst>
              <a:path w="853269" h="886513">
                <a:moveTo>
                  <a:pt x="0" y="0"/>
                </a:moveTo>
                <a:lnTo>
                  <a:pt x="853269" y="0"/>
                </a:lnTo>
                <a:lnTo>
                  <a:pt x="853269" y="886513"/>
                </a:lnTo>
                <a:lnTo>
                  <a:pt x="0" y="886513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/>
            </a:stretch>
          </a:blipFill>
        </p:spPr>
      </p:sp>
      <p:sp>
        <p:nvSpPr>
          <p:cNvPr id="8" name="Freeform 8"/>
          <p:cNvSpPr/>
          <p:nvPr/>
        </p:nvSpPr>
        <p:spPr>
          <a:xfrm>
            <a:off x="16267286" y="8802535"/>
            <a:ext cx="1765648" cy="1010017"/>
          </a:xfrm>
          <a:custGeom>
            <a:avLst/>
            <a:gdLst/>
            <a:ahLst/>
            <a:cxnLst/>
            <a:rect l="l" t="t" r="r" b="b"/>
            <a:pathLst>
              <a:path w="1765648" h="1010017">
                <a:moveTo>
                  <a:pt x="0" y="0"/>
                </a:moveTo>
                <a:lnTo>
                  <a:pt x="1765648" y="0"/>
                </a:lnTo>
                <a:lnTo>
                  <a:pt x="1765648" y="1010017"/>
                </a:lnTo>
                <a:lnTo>
                  <a:pt x="0" y="1010017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tretch>
              <a:fillRect/>
            </a:stretch>
          </a:blipFill>
        </p:spPr>
      </p:sp>
      <p:grpSp>
        <p:nvGrpSpPr>
          <p:cNvPr id="9" name="Group 9"/>
          <p:cNvGrpSpPr/>
          <p:nvPr/>
        </p:nvGrpSpPr>
        <p:grpSpPr>
          <a:xfrm>
            <a:off x="7392805" y="6458507"/>
            <a:ext cx="5223255" cy="4088726"/>
            <a:chOff x="0" y="0"/>
            <a:chExt cx="1375672" cy="1076866"/>
          </a:xfrm>
        </p:grpSpPr>
        <p:sp>
          <p:nvSpPr>
            <p:cNvPr id="10" name="Freeform 10"/>
            <p:cNvSpPr/>
            <p:nvPr/>
          </p:nvSpPr>
          <p:spPr>
            <a:xfrm>
              <a:off x="0" y="0"/>
              <a:ext cx="1375672" cy="1076866"/>
            </a:xfrm>
            <a:custGeom>
              <a:avLst/>
              <a:gdLst/>
              <a:ahLst/>
              <a:cxnLst/>
              <a:rect l="l" t="t" r="r" b="b"/>
              <a:pathLst>
                <a:path w="1375672" h="1076866">
                  <a:moveTo>
                    <a:pt x="20751" y="0"/>
                  </a:moveTo>
                  <a:lnTo>
                    <a:pt x="1354921" y="0"/>
                  </a:lnTo>
                  <a:cubicBezTo>
                    <a:pt x="1366382" y="0"/>
                    <a:pt x="1375672" y="9290"/>
                    <a:pt x="1375672" y="20751"/>
                  </a:cubicBezTo>
                  <a:lnTo>
                    <a:pt x="1375672" y="1056115"/>
                  </a:lnTo>
                  <a:cubicBezTo>
                    <a:pt x="1375672" y="1067576"/>
                    <a:pt x="1366382" y="1076866"/>
                    <a:pt x="1354921" y="1076866"/>
                  </a:cubicBezTo>
                  <a:lnTo>
                    <a:pt x="20751" y="1076866"/>
                  </a:lnTo>
                  <a:cubicBezTo>
                    <a:pt x="9290" y="1076866"/>
                    <a:pt x="0" y="1067576"/>
                    <a:pt x="0" y="1056115"/>
                  </a:cubicBezTo>
                  <a:lnTo>
                    <a:pt x="0" y="20751"/>
                  </a:lnTo>
                  <a:cubicBezTo>
                    <a:pt x="0" y="9290"/>
                    <a:pt x="9290" y="0"/>
                    <a:pt x="20751" y="0"/>
                  </a:cubicBezTo>
                  <a:close/>
                </a:path>
              </a:pathLst>
            </a:custGeom>
            <a:solidFill>
              <a:srgbClr val="178EB5"/>
            </a:solidFill>
          </p:spPr>
        </p:sp>
        <p:sp>
          <p:nvSpPr>
            <p:cNvPr id="11" name="TextBox 11"/>
            <p:cNvSpPr txBox="1"/>
            <p:nvPr/>
          </p:nvSpPr>
          <p:spPr>
            <a:xfrm>
              <a:off x="0" y="-47625"/>
              <a:ext cx="1375672" cy="1124491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295"/>
                </a:lnSpc>
              </a:pPr>
              <a:endParaRPr/>
            </a:p>
          </p:txBody>
        </p:sp>
      </p:grpSp>
      <p:sp>
        <p:nvSpPr>
          <p:cNvPr id="12" name="TextBox 12"/>
          <p:cNvSpPr txBox="1"/>
          <p:nvPr/>
        </p:nvSpPr>
        <p:spPr>
          <a:xfrm>
            <a:off x="7785218" y="7090634"/>
            <a:ext cx="4438429" cy="172558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507"/>
              </a:lnSpc>
            </a:pPr>
            <a:r>
              <a:rPr lang="en-US" sz="3954" spc="79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Template e dicas para elaboração dos slides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6503325" y="-1167844"/>
            <a:ext cx="5223255" cy="4088726"/>
            <a:chOff x="0" y="0"/>
            <a:chExt cx="1375672" cy="1076866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375672" cy="1076866"/>
            </a:xfrm>
            <a:custGeom>
              <a:avLst/>
              <a:gdLst/>
              <a:ahLst/>
              <a:cxnLst/>
              <a:rect l="l" t="t" r="r" b="b"/>
              <a:pathLst>
                <a:path w="1375672" h="1076866">
                  <a:moveTo>
                    <a:pt x="20751" y="0"/>
                  </a:moveTo>
                  <a:lnTo>
                    <a:pt x="1354921" y="0"/>
                  </a:lnTo>
                  <a:cubicBezTo>
                    <a:pt x="1366382" y="0"/>
                    <a:pt x="1375672" y="9290"/>
                    <a:pt x="1375672" y="20751"/>
                  </a:cubicBezTo>
                  <a:lnTo>
                    <a:pt x="1375672" y="1056115"/>
                  </a:lnTo>
                  <a:cubicBezTo>
                    <a:pt x="1375672" y="1067576"/>
                    <a:pt x="1366382" y="1076866"/>
                    <a:pt x="1354921" y="1076866"/>
                  </a:cubicBezTo>
                  <a:lnTo>
                    <a:pt x="20751" y="1076866"/>
                  </a:lnTo>
                  <a:cubicBezTo>
                    <a:pt x="9290" y="1076866"/>
                    <a:pt x="0" y="1067576"/>
                    <a:pt x="0" y="1056115"/>
                  </a:cubicBezTo>
                  <a:lnTo>
                    <a:pt x="0" y="20751"/>
                  </a:lnTo>
                  <a:cubicBezTo>
                    <a:pt x="0" y="9290"/>
                    <a:pt x="9290" y="0"/>
                    <a:pt x="20751" y="0"/>
                  </a:cubicBezTo>
                  <a:close/>
                </a:path>
              </a:pathLst>
            </a:custGeom>
            <a:solidFill>
              <a:srgbClr val="178EB5"/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0" y="-47625"/>
              <a:ext cx="1375672" cy="1124491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295"/>
                </a:lnSpc>
              </a:pPr>
              <a:endParaRPr/>
            </a:p>
          </p:txBody>
        </p:sp>
      </p:grpSp>
      <p:sp>
        <p:nvSpPr>
          <p:cNvPr id="5" name="TextBox 5"/>
          <p:cNvSpPr txBox="1"/>
          <p:nvPr/>
        </p:nvSpPr>
        <p:spPr>
          <a:xfrm>
            <a:off x="6803888" y="1043232"/>
            <a:ext cx="4622128" cy="13239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100"/>
              </a:lnSpc>
            </a:pPr>
            <a:r>
              <a:rPr lang="en-US" sz="5000" b="1">
                <a:solidFill>
                  <a:srgbClr val="FFFFFF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Conteúdo dos slides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5051071" y="3622130"/>
            <a:ext cx="8127763" cy="99749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8482"/>
              </a:lnSpc>
            </a:pPr>
            <a:r>
              <a:rPr lang="en-US" sz="5236" b="1" spc="104">
                <a:solidFill>
                  <a:srgbClr val="113D57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Conclusões: 1 a 2 slides</a:t>
            </a:r>
          </a:p>
        </p:txBody>
      </p:sp>
      <p:grpSp>
        <p:nvGrpSpPr>
          <p:cNvPr id="7" name="Group 7"/>
          <p:cNvGrpSpPr/>
          <p:nvPr/>
        </p:nvGrpSpPr>
        <p:grpSpPr>
          <a:xfrm>
            <a:off x="12396404" y="561161"/>
            <a:ext cx="935078" cy="935078"/>
            <a:chOff x="0" y="0"/>
            <a:chExt cx="274739" cy="274739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274739" cy="274739"/>
            </a:xfrm>
            <a:custGeom>
              <a:avLst/>
              <a:gdLst/>
              <a:ahLst/>
              <a:cxnLst/>
              <a:rect l="l" t="t" r="r" b="b"/>
              <a:pathLst>
                <a:path w="274739" h="274739">
                  <a:moveTo>
                    <a:pt x="115912" y="0"/>
                  </a:moveTo>
                  <a:lnTo>
                    <a:pt x="158827" y="0"/>
                  </a:lnTo>
                  <a:cubicBezTo>
                    <a:pt x="189568" y="0"/>
                    <a:pt x="219051" y="12212"/>
                    <a:pt x="240789" y="33950"/>
                  </a:cubicBezTo>
                  <a:cubicBezTo>
                    <a:pt x="262526" y="55688"/>
                    <a:pt x="274739" y="85170"/>
                    <a:pt x="274739" y="115912"/>
                  </a:cubicBezTo>
                  <a:lnTo>
                    <a:pt x="274739" y="158827"/>
                  </a:lnTo>
                  <a:cubicBezTo>
                    <a:pt x="274739" y="222843"/>
                    <a:pt x="222843" y="274739"/>
                    <a:pt x="158827" y="274739"/>
                  </a:cubicBezTo>
                  <a:lnTo>
                    <a:pt x="115912" y="274739"/>
                  </a:lnTo>
                  <a:cubicBezTo>
                    <a:pt x="51896" y="274739"/>
                    <a:pt x="0" y="222843"/>
                    <a:pt x="0" y="158827"/>
                  </a:cubicBezTo>
                  <a:lnTo>
                    <a:pt x="0" y="115912"/>
                  </a:lnTo>
                  <a:cubicBezTo>
                    <a:pt x="0" y="51896"/>
                    <a:pt x="51896" y="0"/>
                    <a:pt x="115912" y="0"/>
                  </a:cubicBezTo>
                  <a:close/>
                </a:path>
              </a:pathLst>
            </a:custGeom>
            <a:solidFill>
              <a:srgbClr val="113D57"/>
            </a:solidFill>
          </p:spPr>
        </p:sp>
        <p:sp>
          <p:nvSpPr>
            <p:cNvPr id="9" name="TextBox 9"/>
            <p:cNvSpPr txBox="1"/>
            <p:nvPr/>
          </p:nvSpPr>
          <p:spPr>
            <a:xfrm>
              <a:off x="0" y="-47625"/>
              <a:ext cx="274739" cy="322364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295"/>
                </a:lnSpc>
              </a:pPr>
              <a:endParaRPr/>
            </a:p>
          </p:txBody>
        </p:sp>
      </p:grpSp>
      <p:grpSp>
        <p:nvGrpSpPr>
          <p:cNvPr id="10" name="Group 10"/>
          <p:cNvGrpSpPr/>
          <p:nvPr/>
        </p:nvGrpSpPr>
        <p:grpSpPr>
          <a:xfrm>
            <a:off x="3743041" y="511617"/>
            <a:ext cx="1150740" cy="1150740"/>
            <a:chOff x="0" y="0"/>
            <a:chExt cx="338103" cy="338103"/>
          </a:xfrm>
        </p:grpSpPr>
        <p:sp>
          <p:nvSpPr>
            <p:cNvPr id="11" name="Freeform 11"/>
            <p:cNvSpPr/>
            <p:nvPr/>
          </p:nvSpPr>
          <p:spPr>
            <a:xfrm>
              <a:off x="0" y="0"/>
              <a:ext cx="338103" cy="338103"/>
            </a:xfrm>
            <a:custGeom>
              <a:avLst/>
              <a:gdLst/>
              <a:ahLst/>
              <a:cxnLst/>
              <a:rect l="l" t="t" r="r" b="b"/>
              <a:pathLst>
                <a:path w="338103" h="338103">
                  <a:moveTo>
                    <a:pt x="94189" y="0"/>
                  </a:moveTo>
                  <a:lnTo>
                    <a:pt x="243914" y="0"/>
                  </a:lnTo>
                  <a:cubicBezTo>
                    <a:pt x="268895" y="0"/>
                    <a:pt x="292852" y="9923"/>
                    <a:pt x="310516" y="27587"/>
                  </a:cubicBezTo>
                  <a:cubicBezTo>
                    <a:pt x="328179" y="45251"/>
                    <a:pt x="338103" y="69208"/>
                    <a:pt x="338103" y="94189"/>
                  </a:cubicBezTo>
                  <a:lnTo>
                    <a:pt x="338103" y="243914"/>
                  </a:lnTo>
                  <a:cubicBezTo>
                    <a:pt x="338103" y="295933"/>
                    <a:pt x="295933" y="338103"/>
                    <a:pt x="243914" y="338103"/>
                  </a:cubicBezTo>
                  <a:lnTo>
                    <a:pt x="94189" y="338103"/>
                  </a:lnTo>
                  <a:cubicBezTo>
                    <a:pt x="42170" y="338103"/>
                    <a:pt x="0" y="295933"/>
                    <a:pt x="0" y="243914"/>
                  </a:cubicBezTo>
                  <a:lnTo>
                    <a:pt x="0" y="94189"/>
                  </a:lnTo>
                  <a:cubicBezTo>
                    <a:pt x="0" y="42170"/>
                    <a:pt x="42170" y="0"/>
                    <a:pt x="94189" y="0"/>
                  </a:cubicBezTo>
                  <a:close/>
                </a:path>
              </a:pathLst>
            </a:custGeom>
            <a:solidFill>
              <a:srgbClr val="178EB5"/>
            </a:solidFill>
          </p:spPr>
        </p:sp>
        <p:sp>
          <p:nvSpPr>
            <p:cNvPr id="12" name="TextBox 12"/>
            <p:cNvSpPr txBox="1"/>
            <p:nvPr/>
          </p:nvSpPr>
          <p:spPr>
            <a:xfrm>
              <a:off x="0" y="-47625"/>
              <a:ext cx="338103" cy="38572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295"/>
                </a:lnSpc>
              </a:pPr>
              <a:endParaRPr/>
            </a:p>
          </p:txBody>
        </p:sp>
      </p:grpSp>
      <p:grpSp>
        <p:nvGrpSpPr>
          <p:cNvPr id="13" name="Group 13"/>
          <p:cNvGrpSpPr/>
          <p:nvPr/>
        </p:nvGrpSpPr>
        <p:grpSpPr>
          <a:xfrm>
            <a:off x="5093806" y="-511617"/>
            <a:ext cx="1023234" cy="1023234"/>
            <a:chOff x="0" y="0"/>
            <a:chExt cx="300640" cy="300640"/>
          </a:xfrm>
        </p:grpSpPr>
        <p:sp>
          <p:nvSpPr>
            <p:cNvPr id="14" name="Freeform 14"/>
            <p:cNvSpPr/>
            <p:nvPr/>
          </p:nvSpPr>
          <p:spPr>
            <a:xfrm>
              <a:off x="0" y="0"/>
              <a:ext cx="300640" cy="300640"/>
            </a:xfrm>
            <a:custGeom>
              <a:avLst/>
              <a:gdLst/>
              <a:ahLst/>
              <a:cxnLst/>
              <a:rect l="l" t="t" r="r" b="b"/>
              <a:pathLst>
                <a:path w="300640" h="300640">
                  <a:moveTo>
                    <a:pt x="105926" y="0"/>
                  </a:moveTo>
                  <a:lnTo>
                    <a:pt x="194714" y="0"/>
                  </a:lnTo>
                  <a:cubicBezTo>
                    <a:pt x="222807" y="0"/>
                    <a:pt x="249750" y="11160"/>
                    <a:pt x="269615" y="31025"/>
                  </a:cubicBezTo>
                  <a:cubicBezTo>
                    <a:pt x="289480" y="50890"/>
                    <a:pt x="300640" y="77833"/>
                    <a:pt x="300640" y="105926"/>
                  </a:cubicBezTo>
                  <a:lnTo>
                    <a:pt x="300640" y="194714"/>
                  </a:lnTo>
                  <a:cubicBezTo>
                    <a:pt x="300640" y="253215"/>
                    <a:pt x="253215" y="300640"/>
                    <a:pt x="194714" y="300640"/>
                  </a:cubicBezTo>
                  <a:lnTo>
                    <a:pt x="105926" y="300640"/>
                  </a:lnTo>
                  <a:cubicBezTo>
                    <a:pt x="47425" y="300640"/>
                    <a:pt x="0" y="253215"/>
                    <a:pt x="0" y="194714"/>
                  </a:cubicBezTo>
                  <a:lnTo>
                    <a:pt x="0" y="105926"/>
                  </a:lnTo>
                  <a:cubicBezTo>
                    <a:pt x="0" y="47425"/>
                    <a:pt x="47425" y="0"/>
                    <a:pt x="105926" y="0"/>
                  </a:cubicBezTo>
                  <a:close/>
                </a:path>
              </a:pathLst>
            </a:custGeom>
            <a:solidFill>
              <a:srgbClr val="E88737"/>
            </a:solidFill>
          </p:spPr>
        </p:sp>
        <p:sp>
          <p:nvSpPr>
            <p:cNvPr id="15" name="TextBox 15"/>
            <p:cNvSpPr txBox="1"/>
            <p:nvPr/>
          </p:nvSpPr>
          <p:spPr>
            <a:xfrm>
              <a:off x="0" y="-47625"/>
              <a:ext cx="300640" cy="34826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295"/>
                </a:lnSpc>
              </a:pPr>
              <a:endParaRPr/>
            </a:p>
          </p:txBody>
        </p:sp>
      </p:grpSp>
      <p:grpSp>
        <p:nvGrpSpPr>
          <p:cNvPr id="16" name="Group 16"/>
          <p:cNvGrpSpPr/>
          <p:nvPr/>
        </p:nvGrpSpPr>
        <p:grpSpPr>
          <a:xfrm>
            <a:off x="13389317" y="1889160"/>
            <a:ext cx="705362" cy="705362"/>
            <a:chOff x="0" y="0"/>
            <a:chExt cx="207245" cy="207245"/>
          </a:xfrm>
        </p:grpSpPr>
        <p:sp>
          <p:nvSpPr>
            <p:cNvPr id="17" name="Freeform 17"/>
            <p:cNvSpPr/>
            <p:nvPr/>
          </p:nvSpPr>
          <p:spPr>
            <a:xfrm>
              <a:off x="0" y="0"/>
              <a:ext cx="207245" cy="207245"/>
            </a:xfrm>
            <a:custGeom>
              <a:avLst/>
              <a:gdLst/>
              <a:ahLst/>
              <a:cxnLst/>
              <a:rect l="l" t="t" r="r" b="b"/>
              <a:pathLst>
                <a:path w="207245" h="207245">
                  <a:moveTo>
                    <a:pt x="103622" y="0"/>
                  </a:moveTo>
                  <a:lnTo>
                    <a:pt x="103622" y="0"/>
                  </a:lnTo>
                  <a:cubicBezTo>
                    <a:pt x="160851" y="0"/>
                    <a:pt x="207245" y="46393"/>
                    <a:pt x="207245" y="103622"/>
                  </a:cubicBezTo>
                  <a:lnTo>
                    <a:pt x="207245" y="103622"/>
                  </a:lnTo>
                  <a:cubicBezTo>
                    <a:pt x="207245" y="131105"/>
                    <a:pt x="196328" y="157462"/>
                    <a:pt x="176895" y="176895"/>
                  </a:cubicBezTo>
                  <a:cubicBezTo>
                    <a:pt x="157462" y="196328"/>
                    <a:pt x="131105" y="207245"/>
                    <a:pt x="103622" y="207245"/>
                  </a:cubicBezTo>
                  <a:lnTo>
                    <a:pt x="103622" y="207245"/>
                  </a:lnTo>
                  <a:cubicBezTo>
                    <a:pt x="76140" y="207245"/>
                    <a:pt x="49783" y="196328"/>
                    <a:pt x="30350" y="176895"/>
                  </a:cubicBezTo>
                  <a:cubicBezTo>
                    <a:pt x="10917" y="157462"/>
                    <a:pt x="0" y="131105"/>
                    <a:pt x="0" y="103622"/>
                  </a:cubicBezTo>
                  <a:lnTo>
                    <a:pt x="0" y="103622"/>
                  </a:lnTo>
                  <a:cubicBezTo>
                    <a:pt x="0" y="76140"/>
                    <a:pt x="10917" y="49783"/>
                    <a:pt x="30350" y="30350"/>
                  </a:cubicBezTo>
                  <a:cubicBezTo>
                    <a:pt x="49783" y="10917"/>
                    <a:pt x="76140" y="0"/>
                    <a:pt x="103622" y="0"/>
                  </a:cubicBezTo>
                  <a:close/>
                </a:path>
              </a:pathLst>
            </a:custGeom>
            <a:solidFill>
              <a:srgbClr val="E88737"/>
            </a:solidFill>
          </p:spPr>
        </p:sp>
        <p:sp>
          <p:nvSpPr>
            <p:cNvPr id="18" name="TextBox 18"/>
            <p:cNvSpPr txBox="1"/>
            <p:nvPr/>
          </p:nvSpPr>
          <p:spPr>
            <a:xfrm>
              <a:off x="0" y="-47625"/>
              <a:ext cx="207245" cy="25487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295"/>
                </a:lnSpc>
              </a:pPr>
              <a:endParaRPr/>
            </a:p>
          </p:txBody>
        </p:sp>
      </p:grpSp>
      <p:grpSp>
        <p:nvGrpSpPr>
          <p:cNvPr id="19" name="Group 19"/>
          <p:cNvGrpSpPr/>
          <p:nvPr/>
        </p:nvGrpSpPr>
        <p:grpSpPr>
          <a:xfrm>
            <a:off x="13839673" y="185115"/>
            <a:ext cx="4287166" cy="1602410"/>
            <a:chOff x="0" y="0"/>
            <a:chExt cx="5716221" cy="2136547"/>
          </a:xfrm>
        </p:grpSpPr>
        <p:sp>
          <p:nvSpPr>
            <p:cNvPr id="20" name="Freeform 20"/>
            <p:cNvSpPr/>
            <p:nvPr/>
          </p:nvSpPr>
          <p:spPr>
            <a:xfrm>
              <a:off x="0" y="0"/>
              <a:ext cx="5715100" cy="1124780"/>
            </a:xfrm>
            <a:custGeom>
              <a:avLst/>
              <a:gdLst/>
              <a:ahLst/>
              <a:cxnLst/>
              <a:rect l="l" t="t" r="r" b="b"/>
              <a:pathLst>
                <a:path w="5715100" h="1124780">
                  <a:moveTo>
                    <a:pt x="0" y="0"/>
                  </a:moveTo>
                  <a:lnTo>
                    <a:pt x="5715100" y="0"/>
                  </a:lnTo>
                  <a:lnTo>
                    <a:pt x="5715100" y="1124780"/>
                  </a:lnTo>
                  <a:lnTo>
                    <a:pt x="0" y="112478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/>
              <a:stretch>
                <a:fillRect/>
              </a:stretch>
            </a:blipFill>
          </p:spPr>
        </p:sp>
        <p:sp>
          <p:nvSpPr>
            <p:cNvPr id="21" name="Freeform 21"/>
            <p:cNvSpPr/>
            <p:nvPr/>
          </p:nvSpPr>
          <p:spPr>
            <a:xfrm>
              <a:off x="0" y="1190853"/>
              <a:ext cx="5716221" cy="570565"/>
            </a:xfrm>
            <a:custGeom>
              <a:avLst/>
              <a:gdLst/>
              <a:ahLst/>
              <a:cxnLst/>
              <a:rect l="l" t="t" r="r" b="b"/>
              <a:pathLst>
                <a:path w="5716221" h="570565">
                  <a:moveTo>
                    <a:pt x="0" y="0"/>
                  </a:moveTo>
                  <a:lnTo>
                    <a:pt x="5716221" y="0"/>
                  </a:lnTo>
                  <a:lnTo>
                    <a:pt x="5716221" y="570566"/>
                  </a:lnTo>
                  <a:lnTo>
                    <a:pt x="0" y="57056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/>
              <a:stretch>
                <a:fillRect/>
              </a:stretch>
            </a:blipFill>
          </p:spPr>
        </p:sp>
        <p:sp>
          <p:nvSpPr>
            <p:cNvPr id="22" name="Freeform 22"/>
            <p:cNvSpPr/>
            <p:nvPr/>
          </p:nvSpPr>
          <p:spPr>
            <a:xfrm>
              <a:off x="71053" y="1827492"/>
              <a:ext cx="4977995" cy="309055"/>
            </a:xfrm>
            <a:custGeom>
              <a:avLst/>
              <a:gdLst/>
              <a:ahLst/>
              <a:cxnLst/>
              <a:rect l="l" t="t" r="r" b="b"/>
              <a:pathLst>
                <a:path w="4977995" h="309055">
                  <a:moveTo>
                    <a:pt x="0" y="0"/>
                  </a:moveTo>
                  <a:lnTo>
                    <a:pt x="4977995" y="0"/>
                  </a:lnTo>
                  <a:lnTo>
                    <a:pt x="4977995" y="309055"/>
                  </a:lnTo>
                  <a:lnTo>
                    <a:pt x="0" y="30905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/>
              <a:stretch>
                <a:fillRect/>
              </a:stretch>
            </a:blipFill>
          </p:spPr>
        </p:sp>
        <p:sp>
          <p:nvSpPr>
            <p:cNvPr id="23" name="Freeform 23"/>
            <p:cNvSpPr/>
            <p:nvPr/>
          </p:nvSpPr>
          <p:spPr>
            <a:xfrm>
              <a:off x="5053532" y="0"/>
              <a:ext cx="473758" cy="492216"/>
            </a:xfrm>
            <a:custGeom>
              <a:avLst/>
              <a:gdLst/>
              <a:ahLst/>
              <a:cxnLst/>
              <a:rect l="l" t="t" r="r" b="b"/>
              <a:pathLst>
                <a:path w="473758" h="492216">
                  <a:moveTo>
                    <a:pt x="0" y="0"/>
                  </a:moveTo>
                  <a:lnTo>
                    <a:pt x="473758" y="0"/>
                  </a:lnTo>
                  <a:lnTo>
                    <a:pt x="473758" y="492216"/>
                  </a:lnTo>
                  <a:lnTo>
                    <a:pt x="0" y="49221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/>
              <a:stretch>
                <a:fillRect/>
              </a:stretch>
            </a:blipFill>
          </p:spPr>
        </p:sp>
      </p:grpSp>
      <p:sp>
        <p:nvSpPr>
          <p:cNvPr id="24" name="Freeform 24"/>
          <p:cNvSpPr/>
          <p:nvPr/>
        </p:nvSpPr>
        <p:spPr>
          <a:xfrm>
            <a:off x="-2220622" y="7369471"/>
            <a:ext cx="5071026" cy="3777659"/>
          </a:xfrm>
          <a:custGeom>
            <a:avLst/>
            <a:gdLst/>
            <a:ahLst/>
            <a:cxnLst/>
            <a:rect l="l" t="t" r="r" b="b"/>
            <a:pathLst>
              <a:path w="5071026" h="3777659">
                <a:moveTo>
                  <a:pt x="0" y="0"/>
                </a:moveTo>
                <a:lnTo>
                  <a:pt x="5071027" y="0"/>
                </a:lnTo>
                <a:lnTo>
                  <a:pt x="5071027" y="3777658"/>
                </a:lnTo>
                <a:lnTo>
                  <a:pt x="0" y="3777658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</p:sp>
      <p:sp>
        <p:nvSpPr>
          <p:cNvPr id="25" name="TextBox 25"/>
          <p:cNvSpPr txBox="1"/>
          <p:nvPr/>
        </p:nvSpPr>
        <p:spPr>
          <a:xfrm>
            <a:off x="6253538" y="5067300"/>
            <a:ext cx="5361236" cy="67146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515"/>
              </a:lnSpc>
              <a:spcBef>
                <a:spcPct val="0"/>
              </a:spcBef>
            </a:pPr>
            <a:r>
              <a:rPr lang="en-US" sz="3939" b="1" i="1" spc="78">
                <a:solidFill>
                  <a:srgbClr val="113D57"/>
                </a:solidFill>
                <a:latin typeface="Montserrat Medium Italics"/>
                <a:ea typeface="Montserrat Medium Italics"/>
                <a:cs typeface="Montserrat Medium Italics"/>
                <a:sym typeface="Montserrat Medium Italics"/>
              </a:rPr>
              <a:t>“O que eu aprendi”?</a:t>
            </a:r>
          </a:p>
        </p:txBody>
      </p:sp>
      <p:sp>
        <p:nvSpPr>
          <p:cNvPr id="26" name="TextBox 26"/>
          <p:cNvSpPr txBox="1"/>
          <p:nvPr/>
        </p:nvSpPr>
        <p:spPr>
          <a:xfrm>
            <a:off x="4736072" y="6205491"/>
            <a:ext cx="7660332" cy="92329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572134" lvl="1" indent="-286067" algn="l">
              <a:lnSpc>
                <a:spcPts val="3709"/>
              </a:lnSpc>
              <a:buFont typeface="Arial"/>
              <a:buChar char="•"/>
            </a:pPr>
            <a:r>
              <a:rPr lang="en-US" sz="2649" b="1" spc="52">
                <a:solidFill>
                  <a:srgbClr val="113D57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Devem estar relacionadas aos objetivos.</a:t>
            </a:r>
          </a:p>
          <a:p>
            <a:pPr marL="572134" lvl="1" indent="-286067" algn="l">
              <a:lnSpc>
                <a:spcPts val="3709"/>
              </a:lnSpc>
              <a:buFont typeface="Arial"/>
              <a:buChar char="•"/>
            </a:pPr>
            <a:r>
              <a:rPr lang="en-US" sz="2649" b="1" spc="52">
                <a:solidFill>
                  <a:srgbClr val="113D57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Concluir apenas o que apresentou.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6503325" y="-1167844"/>
            <a:ext cx="5223255" cy="4088726"/>
            <a:chOff x="0" y="0"/>
            <a:chExt cx="1375672" cy="1076866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375672" cy="1076866"/>
            </a:xfrm>
            <a:custGeom>
              <a:avLst/>
              <a:gdLst/>
              <a:ahLst/>
              <a:cxnLst/>
              <a:rect l="l" t="t" r="r" b="b"/>
              <a:pathLst>
                <a:path w="1375672" h="1076866">
                  <a:moveTo>
                    <a:pt x="20751" y="0"/>
                  </a:moveTo>
                  <a:lnTo>
                    <a:pt x="1354921" y="0"/>
                  </a:lnTo>
                  <a:cubicBezTo>
                    <a:pt x="1366382" y="0"/>
                    <a:pt x="1375672" y="9290"/>
                    <a:pt x="1375672" y="20751"/>
                  </a:cubicBezTo>
                  <a:lnTo>
                    <a:pt x="1375672" y="1056115"/>
                  </a:lnTo>
                  <a:cubicBezTo>
                    <a:pt x="1375672" y="1067576"/>
                    <a:pt x="1366382" y="1076866"/>
                    <a:pt x="1354921" y="1076866"/>
                  </a:cubicBezTo>
                  <a:lnTo>
                    <a:pt x="20751" y="1076866"/>
                  </a:lnTo>
                  <a:cubicBezTo>
                    <a:pt x="9290" y="1076866"/>
                    <a:pt x="0" y="1067576"/>
                    <a:pt x="0" y="1056115"/>
                  </a:cubicBezTo>
                  <a:lnTo>
                    <a:pt x="0" y="20751"/>
                  </a:lnTo>
                  <a:cubicBezTo>
                    <a:pt x="0" y="9290"/>
                    <a:pt x="9290" y="0"/>
                    <a:pt x="20751" y="0"/>
                  </a:cubicBezTo>
                  <a:close/>
                </a:path>
              </a:pathLst>
            </a:custGeom>
            <a:solidFill>
              <a:srgbClr val="178EB5"/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0" y="-47625"/>
              <a:ext cx="1375672" cy="1124491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295"/>
                </a:lnSpc>
              </a:pPr>
              <a:endParaRPr/>
            </a:p>
          </p:txBody>
        </p:sp>
      </p:grpSp>
      <p:sp>
        <p:nvSpPr>
          <p:cNvPr id="5" name="TextBox 5"/>
          <p:cNvSpPr txBox="1"/>
          <p:nvPr/>
        </p:nvSpPr>
        <p:spPr>
          <a:xfrm>
            <a:off x="6803888" y="1043232"/>
            <a:ext cx="4622128" cy="13239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100"/>
              </a:lnSpc>
            </a:pPr>
            <a:r>
              <a:rPr lang="en-US" sz="5000" b="1">
                <a:solidFill>
                  <a:srgbClr val="FFFFFF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Conteúdo dos slides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5862149" y="3622130"/>
            <a:ext cx="6563703" cy="99749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8482"/>
              </a:lnSpc>
            </a:pPr>
            <a:r>
              <a:rPr lang="en-US" sz="5236" b="1" spc="104">
                <a:solidFill>
                  <a:srgbClr val="113D57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Tópicos Opcionais</a:t>
            </a:r>
          </a:p>
        </p:txBody>
      </p:sp>
      <p:grpSp>
        <p:nvGrpSpPr>
          <p:cNvPr id="7" name="Group 7"/>
          <p:cNvGrpSpPr/>
          <p:nvPr/>
        </p:nvGrpSpPr>
        <p:grpSpPr>
          <a:xfrm>
            <a:off x="12396404" y="561161"/>
            <a:ext cx="935078" cy="935078"/>
            <a:chOff x="0" y="0"/>
            <a:chExt cx="274739" cy="274739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274739" cy="274739"/>
            </a:xfrm>
            <a:custGeom>
              <a:avLst/>
              <a:gdLst/>
              <a:ahLst/>
              <a:cxnLst/>
              <a:rect l="l" t="t" r="r" b="b"/>
              <a:pathLst>
                <a:path w="274739" h="274739">
                  <a:moveTo>
                    <a:pt x="115912" y="0"/>
                  </a:moveTo>
                  <a:lnTo>
                    <a:pt x="158827" y="0"/>
                  </a:lnTo>
                  <a:cubicBezTo>
                    <a:pt x="189568" y="0"/>
                    <a:pt x="219051" y="12212"/>
                    <a:pt x="240789" y="33950"/>
                  </a:cubicBezTo>
                  <a:cubicBezTo>
                    <a:pt x="262526" y="55688"/>
                    <a:pt x="274739" y="85170"/>
                    <a:pt x="274739" y="115912"/>
                  </a:cubicBezTo>
                  <a:lnTo>
                    <a:pt x="274739" y="158827"/>
                  </a:lnTo>
                  <a:cubicBezTo>
                    <a:pt x="274739" y="222843"/>
                    <a:pt x="222843" y="274739"/>
                    <a:pt x="158827" y="274739"/>
                  </a:cubicBezTo>
                  <a:lnTo>
                    <a:pt x="115912" y="274739"/>
                  </a:lnTo>
                  <a:cubicBezTo>
                    <a:pt x="51896" y="274739"/>
                    <a:pt x="0" y="222843"/>
                    <a:pt x="0" y="158827"/>
                  </a:cubicBezTo>
                  <a:lnTo>
                    <a:pt x="0" y="115912"/>
                  </a:lnTo>
                  <a:cubicBezTo>
                    <a:pt x="0" y="51896"/>
                    <a:pt x="51896" y="0"/>
                    <a:pt x="115912" y="0"/>
                  </a:cubicBezTo>
                  <a:close/>
                </a:path>
              </a:pathLst>
            </a:custGeom>
            <a:solidFill>
              <a:srgbClr val="113D57"/>
            </a:solidFill>
          </p:spPr>
        </p:sp>
        <p:sp>
          <p:nvSpPr>
            <p:cNvPr id="9" name="TextBox 9"/>
            <p:cNvSpPr txBox="1"/>
            <p:nvPr/>
          </p:nvSpPr>
          <p:spPr>
            <a:xfrm>
              <a:off x="0" y="-47625"/>
              <a:ext cx="274739" cy="322364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295"/>
                </a:lnSpc>
              </a:pPr>
              <a:endParaRPr/>
            </a:p>
          </p:txBody>
        </p:sp>
      </p:grpSp>
      <p:grpSp>
        <p:nvGrpSpPr>
          <p:cNvPr id="10" name="Group 10"/>
          <p:cNvGrpSpPr/>
          <p:nvPr/>
        </p:nvGrpSpPr>
        <p:grpSpPr>
          <a:xfrm>
            <a:off x="3743041" y="511617"/>
            <a:ext cx="1150740" cy="1150740"/>
            <a:chOff x="0" y="0"/>
            <a:chExt cx="338103" cy="338103"/>
          </a:xfrm>
        </p:grpSpPr>
        <p:sp>
          <p:nvSpPr>
            <p:cNvPr id="11" name="Freeform 11"/>
            <p:cNvSpPr/>
            <p:nvPr/>
          </p:nvSpPr>
          <p:spPr>
            <a:xfrm>
              <a:off x="0" y="0"/>
              <a:ext cx="338103" cy="338103"/>
            </a:xfrm>
            <a:custGeom>
              <a:avLst/>
              <a:gdLst/>
              <a:ahLst/>
              <a:cxnLst/>
              <a:rect l="l" t="t" r="r" b="b"/>
              <a:pathLst>
                <a:path w="338103" h="338103">
                  <a:moveTo>
                    <a:pt x="94189" y="0"/>
                  </a:moveTo>
                  <a:lnTo>
                    <a:pt x="243914" y="0"/>
                  </a:lnTo>
                  <a:cubicBezTo>
                    <a:pt x="268895" y="0"/>
                    <a:pt x="292852" y="9923"/>
                    <a:pt x="310516" y="27587"/>
                  </a:cubicBezTo>
                  <a:cubicBezTo>
                    <a:pt x="328179" y="45251"/>
                    <a:pt x="338103" y="69208"/>
                    <a:pt x="338103" y="94189"/>
                  </a:cubicBezTo>
                  <a:lnTo>
                    <a:pt x="338103" y="243914"/>
                  </a:lnTo>
                  <a:cubicBezTo>
                    <a:pt x="338103" y="295933"/>
                    <a:pt x="295933" y="338103"/>
                    <a:pt x="243914" y="338103"/>
                  </a:cubicBezTo>
                  <a:lnTo>
                    <a:pt x="94189" y="338103"/>
                  </a:lnTo>
                  <a:cubicBezTo>
                    <a:pt x="42170" y="338103"/>
                    <a:pt x="0" y="295933"/>
                    <a:pt x="0" y="243914"/>
                  </a:cubicBezTo>
                  <a:lnTo>
                    <a:pt x="0" y="94189"/>
                  </a:lnTo>
                  <a:cubicBezTo>
                    <a:pt x="0" y="42170"/>
                    <a:pt x="42170" y="0"/>
                    <a:pt x="94189" y="0"/>
                  </a:cubicBezTo>
                  <a:close/>
                </a:path>
              </a:pathLst>
            </a:custGeom>
            <a:solidFill>
              <a:srgbClr val="178EB5"/>
            </a:solidFill>
          </p:spPr>
        </p:sp>
        <p:sp>
          <p:nvSpPr>
            <p:cNvPr id="12" name="TextBox 12"/>
            <p:cNvSpPr txBox="1"/>
            <p:nvPr/>
          </p:nvSpPr>
          <p:spPr>
            <a:xfrm>
              <a:off x="0" y="-47625"/>
              <a:ext cx="338103" cy="38572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295"/>
                </a:lnSpc>
              </a:pPr>
              <a:endParaRPr/>
            </a:p>
          </p:txBody>
        </p:sp>
      </p:grpSp>
      <p:grpSp>
        <p:nvGrpSpPr>
          <p:cNvPr id="13" name="Group 13"/>
          <p:cNvGrpSpPr/>
          <p:nvPr/>
        </p:nvGrpSpPr>
        <p:grpSpPr>
          <a:xfrm>
            <a:off x="5093806" y="-511617"/>
            <a:ext cx="1023234" cy="1023234"/>
            <a:chOff x="0" y="0"/>
            <a:chExt cx="300640" cy="300640"/>
          </a:xfrm>
        </p:grpSpPr>
        <p:sp>
          <p:nvSpPr>
            <p:cNvPr id="14" name="Freeform 14"/>
            <p:cNvSpPr/>
            <p:nvPr/>
          </p:nvSpPr>
          <p:spPr>
            <a:xfrm>
              <a:off x="0" y="0"/>
              <a:ext cx="300640" cy="300640"/>
            </a:xfrm>
            <a:custGeom>
              <a:avLst/>
              <a:gdLst/>
              <a:ahLst/>
              <a:cxnLst/>
              <a:rect l="l" t="t" r="r" b="b"/>
              <a:pathLst>
                <a:path w="300640" h="300640">
                  <a:moveTo>
                    <a:pt x="105926" y="0"/>
                  </a:moveTo>
                  <a:lnTo>
                    <a:pt x="194714" y="0"/>
                  </a:lnTo>
                  <a:cubicBezTo>
                    <a:pt x="222807" y="0"/>
                    <a:pt x="249750" y="11160"/>
                    <a:pt x="269615" y="31025"/>
                  </a:cubicBezTo>
                  <a:cubicBezTo>
                    <a:pt x="289480" y="50890"/>
                    <a:pt x="300640" y="77833"/>
                    <a:pt x="300640" y="105926"/>
                  </a:cubicBezTo>
                  <a:lnTo>
                    <a:pt x="300640" y="194714"/>
                  </a:lnTo>
                  <a:cubicBezTo>
                    <a:pt x="300640" y="253215"/>
                    <a:pt x="253215" y="300640"/>
                    <a:pt x="194714" y="300640"/>
                  </a:cubicBezTo>
                  <a:lnTo>
                    <a:pt x="105926" y="300640"/>
                  </a:lnTo>
                  <a:cubicBezTo>
                    <a:pt x="47425" y="300640"/>
                    <a:pt x="0" y="253215"/>
                    <a:pt x="0" y="194714"/>
                  </a:cubicBezTo>
                  <a:lnTo>
                    <a:pt x="0" y="105926"/>
                  </a:lnTo>
                  <a:cubicBezTo>
                    <a:pt x="0" y="47425"/>
                    <a:pt x="47425" y="0"/>
                    <a:pt x="105926" y="0"/>
                  </a:cubicBezTo>
                  <a:close/>
                </a:path>
              </a:pathLst>
            </a:custGeom>
            <a:solidFill>
              <a:srgbClr val="E88737"/>
            </a:solidFill>
          </p:spPr>
        </p:sp>
        <p:sp>
          <p:nvSpPr>
            <p:cNvPr id="15" name="TextBox 15"/>
            <p:cNvSpPr txBox="1"/>
            <p:nvPr/>
          </p:nvSpPr>
          <p:spPr>
            <a:xfrm>
              <a:off x="0" y="-47625"/>
              <a:ext cx="300640" cy="34826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295"/>
                </a:lnSpc>
              </a:pPr>
              <a:endParaRPr/>
            </a:p>
          </p:txBody>
        </p:sp>
      </p:grpSp>
      <p:grpSp>
        <p:nvGrpSpPr>
          <p:cNvPr id="16" name="Group 16"/>
          <p:cNvGrpSpPr/>
          <p:nvPr/>
        </p:nvGrpSpPr>
        <p:grpSpPr>
          <a:xfrm>
            <a:off x="13389317" y="1889160"/>
            <a:ext cx="705362" cy="705362"/>
            <a:chOff x="0" y="0"/>
            <a:chExt cx="207245" cy="207245"/>
          </a:xfrm>
        </p:grpSpPr>
        <p:sp>
          <p:nvSpPr>
            <p:cNvPr id="17" name="Freeform 17"/>
            <p:cNvSpPr/>
            <p:nvPr/>
          </p:nvSpPr>
          <p:spPr>
            <a:xfrm>
              <a:off x="0" y="0"/>
              <a:ext cx="207245" cy="207245"/>
            </a:xfrm>
            <a:custGeom>
              <a:avLst/>
              <a:gdLst/>
              <a:ahLst/>
              <a:cxnLst/>
              <a:rect l="l" t="t" r="r" b="b"/>
              <a:pathLst>
                <a:path w="207245" h="207245">
                  <a:moveTo>
                    <a:pt x="103622" y="0"/>
                  </a:moveTo>
                  <a:lnTo>
                    <a:pt x="103622" y="0"/>
                  </a:lnTo>
                  <a:cubicBezTo>
                    <a:pt x="160851" y="0"/>
                    <a:pt x="207245" y="46393"/>
                    <a:pt x="207245" y="103622"/>
                  </a:cubicBezTo>
                  <a:lnTo>
                    <a:pt x="207245" y="103622"/>
                  </a:lnTo>
                  <a:cubicBezTo>
                    <a:pt x="207245" y="131105"/>
                    <a:pt x="196328" y="157462"/>
                    <a:pt x="176895" y="176895"/>
                  </a:cubicBezTo>
                  <a:cubicBezTo>
                    <a:pt x="157462" y="196328"/>
                    <a:pt x="131105" y="207245"/>
                    <a:pt x="103622" y="207245"/>
                  </a:cubicBezTo>
                  <a:lnTo>
                    <a:pt x="103622" y="207245"/>
                  </a:lnTo>
                  <a:cubicBezTo>
                    <a:pt x="76140" y="207245"/>
                    <a:pt x="49783" y="196328"/>
                    <a:pt x="30350" y="176895"/>
                  </a:cubicBezTo>
                  <a:cubicBezTo>
                    <a:pt x="10917" y="157462"/>
                    <a:pt x="0" y="131105"/>
                    <a:pt x="0" y="103622"/>
                  </a:cubicBezTo>
                  <a:lnTo>
                    <a:pt x="0" y="103622"/>
                  </a:lnTo>
                  <a:cubicBezTo>
                    <a:pt x="0" y="76140"/>
                    <a:pt x="10917" y="49783"/>
                    <a:pt x="30350" y="30350"/>
                  </a:cubicBezTo>
                  <a:cubicBezTo>
                    <a:pt x="49783" y="10917"/>
                    <a:pt x="76140" y="0"/>
                    <a:pt x="103622" y="0"/>
                  </a:cubicBezTo>
                  <a:close/>
                </a:path>
              </a:pathLst>
            </a:custGeom>
            <a:solidFill>
              <a:srgbClr val="E88737"/>
            </a:solidFill>
          </p:spPr>
        </p:sp>
        <p:sp>
          <p:nvSpPr>
            <p:cNvPr id="18" name="TextBox 18"/>
            <p:cNvSpPr txBox="1"/>
            <p:nvPr/>
          </p:nvSpPr>
          <p:spPr>
            <a:xfrm>
              <a:off x="0" y="-47625"/>
              <a:ext cx="207245" cy="25487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295"/>
                </a:lnSpc>
              </a:pPr>
              <a:endParaRPr/>
            </a:p>
          </p:txBody>
        </p:sp>
      </p:grpSp>
      <p:grpSp>
        <p:nvGrpSpPr>
          <p:cNvPr id="19" name="Group 19"/>
          <p:cNvGrpSpPr/>
          <p:nvPr/>
        </p:nvGrpSpPr>
        <p:grpSpPr>
          <a:xfrm>
            <a:off x="13839673" y="185115"/>
            <a:ext cx="4287166" cy="1602410"/>
            <a:chOff x="0" y="0"/>
            <a:chExt cx="5716221" cy="2136547"/>
          </a:xfrm>
        </p:grpSpPr>
        <p:sp>
          <p:nvSpPr>
            <p:cNvPr id="20" name="Freeform 20"/>
            <p:cNvSpPr/>
            <p:nvPr/>
          </p:nvSpPr>
          <p:spPr>
            <a:xfrm>
              <a:off x="0" y="0"/>
              <a:ext cx="5715100" cy="1124780"/>
            </a:xfrm>
            <a:custGeom>
              <a:avLst/>
              <a:gdLst/>
              <a:ahLst/>
              <a:cxnLst/>
              <a:rect l="l" t="t" r="r" b="b"/>
              <a:pathLst>
                <a:path w="5715100" h="1124780">
                  <a:moveTo>
                    <a:pt x="0" y="0"/>
                  </a:moveTo>
                  <a:lnTo>
                    <a:pt x="5715100" y="0"/>
                  </a:lnTo>
                  <a:lnTo>
                    <a:pt x="5715100" y="1124780"/>
                  </a:lnTo>
                  <a:lnTo>
                    <a:pt x="0" y="112478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/>
              <a:stretch>
                <a:fillRect/>
              </a:stretch>
            </a:blipFill>
          </p:spPr>
        </p:sp>
        <p:sp>
          <p:nvSpPr>
            <p:cNvPr id="21" name="Freeform 21"/>
            <p:cNvSpPr/>
            <p:nvPr/>
          </p:nvSpPr>
          <p:spPr>
            <a:xfrm>
              <a:off x="0" y="1190853"/>
              <a:ext cx="5716221" cy="570565"/>
            </a:xfrm>
            <a:custGeom>
              <a:avLst/>
              <a:gdLst/>
              <a:ahLst/>
              <a:cxnLst/>
              <a:rect l="l" t="t" r="r" b="b"/>
              <a:pathLst>
                <a:path w="5716221" h="570565">
                  <a:moveTo>
                    <a:pt x="0" y="0"/>
                  </a:moveTo>
                  <a:lnTo>
                    <a:pt x="5716221" y="0"/>
                  </a:lnTo>
                  <a:lnTo>
                    <a:pt x="5716221" y="570566"/>
                  </a:lnTo>
                  <a:lnTo>
                    <a:pt x="0" y="57056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/>
              <a:stretch>
                <a:fillRect/>
              </a:stretch>
            </a:blipFill>
          </p:spPr>
        </p:sp>
        <p:sp>
          <p:nvSpPr>
            <p:cNvPr id="22" name="Freeform 22"/>
            <p:cNvSpPr/>
            <p:nvPr/>
          </p:nvSpPr>
          <p:spPr>
            <a:xfrm>
              <a:off x="71053" y="1827492"/>
              <a:ext cx="4977995" cy="309055"/>
            </a:xfrm>
            <a:custGeom>
              <a:avLst/>
              <a:gdLst/>
              <a:ahLst/>
              <a:cxnLst/>
              <a:rect l="l" t="t" r="r" b="b"/>
              <a:pathLst>
                <a:path w="4977995" h="309055">
                  <a:moveTo>
                    <a:pt x="0" y="0"/>
                  </a:moveTo>
                  <a:lnTo>
                    <a:pt x="4977995" y="0"/>
                  </a:lnTo>
                  <a:lnTo>
                    <a:pt x="4977995" y="309055"/>
                  </a:lnTo>
                  <a:lnTo>
                    <a:pt x="0" y="30905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/>
              <a:stretch>
                <a:fillRect/>
              </a:stretch>
            </a:blipFill>
          </p:spPr>
        </p:sp>
        <p:sp>
          <p:nvSpPr>
            <p:cNvPr id="23" name="Freeform 23"/>
            <p:cNvSpPr/>
            <p:nvPr/>
          </p:nvSpPr>
          <p:spPr>
            <a:xfrm>
              <a:off x="5053532" y="0"/>
              <a:ext cx="473758" cy="492216"/>
            </a:xfrm>
            <a:custGeom>
              <a:avLst/>
              <a:gdLst/>
              <a:ahLst/>
              <a:cxnLst/>
              <a:rect l="l" t="t" r="r" b="b"/>
              <a:pathLst>
                <a:path w="473758" h="492216">
                  <a:moveTo>
                    <a:pt x="0" y="0"/>
                  </a:moveTo>
                  <a:lnTo>
                    <a:pt x="473758" y="0"/>
                  </a:lnTo>
                  <a:lnTo>
                    <a:pt x="473758" y="492216"/>
                  </a:lnTo>
                  <a:lnTo>
                    <a:pt x="0" y="49221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/>
              <a:stretch>
                <a:fillRect/>
              </a:stretch>
            </a:blipFill>
          </p:spPr>
        </p:sp>
      </p:grpSp>
      <p:sp>
        <p:nvSpPr>
          <p:cNvPr id="24" name="Freeform 24"/>
          <p:cNvSpPr/>
          <p:nvPr/>
        </p:nvSpPr>
        <p:spPr>
          <a:xfrm>
            <a:off x="-2220622" y="7369471"/>
            <a:ext cx="5071026" cy="3777659"/>
          </a:xfrm>
          <a:custGeom>
            <a:avLst/>
            <a:gdLst/>
            <a:ahLst/>
            <a:cxnLst/>
            <a:rect l="l" t="t" r="r" b="b"/>
            <a:pathLst>
              <a:path w="5071026" h="3777659">
                <a:moveTo>
                  <a:pt x="0" y="0"/>
                </a:moveTo>
                <a:lnTo>
                  <a:pt x="5071027" y="0"/>
                </a:lnTo>
                <a:lnTo>
                  <a:pt x="5071027" y="3777658"/>
                </a:lnTo>
                <a:lnTo>
                  <a:pt x="0" y="3777658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</p:sp>
      <p:sp>
        <p:nvSpPr>
          <p:cNvPr id="25" name="TextBox 25"/>
          <p:cNvSpPr txBox="1"/>
          <p:nvPr/>
        </p:nvSpPr>
        <p:spPr>
          <a:xfrm>
            <a:off x="6097834" y="6019800"/>
            <a:ext cx="6034236" cy="92329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572134" lvl="1" indent="-286067" algn="just">
              <a:lnSpc>
                <a:spcPts val="3709"/>
              </a:lnSpc>
              <a:buFont typeface="Arial"/>
              <a:buChar char="•"/>
            </a:pPr>
            <a:r>
              <a:rPr lang="en-US" sz="2649" b="1" spc="52">
                <a:solidFill>
                  <a:srgbClr val="113D57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Significância do estudo: 1 slide.</a:t>
            </a:r>
          </a:p>
          <a:p>
            <a:pPr marL="572134" lvl="1" indent="-286067" algn="just">
              <a:lnSpc>
                <a:spcPts val="3709"/>
              </a:lnSpc>
              <a:buFont typeface="Arial"/>
              <a:buChar char="•"/>
            </a:pPr>
            <a:r>
              <a:rPr lang="en-US" sz="2649" b="1" spc="52">
                <a:solidFill>
                  <a:srgbClr val="113D57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Recomendações: 1 slide.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6503325" y="-1167844"/>
            <a:ext cx="5223255" cy="4088726"/>
            <a:chOff x="0" y="0"/>
            <a:chExt cx="1375672" cy="1076866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375672" cy="1076866"/>
            </a:xfrm>
            <a:custGeom>
              <a:avLst/>
              <a:gdLst/>
              <a:ahLst/>
              <a:cxnLst/>
              <a:rect l="l" t="t" r="r" b="b"/>
              <a:pathLst>
                <a:path w="1375672" h="1076866">
                  <a:moveTo>
                    <a:pt x="20751" y="0"/>
                  </a:moveTo>
                  <a:lnTo>
                    <a:pt x="1354921" y="0"/>
                  </a:lnTo>
                  <a:cubicBezTo>
                    <a:pt x="1366382" y="0"/>
                    <a:pt x="1375672" y="9290"/>
                    <a:pt x="1375672" y="20751"/>
                  </a:cubicBezTo>
                  <a:lnTo>
                    <a:pt x="1375672" y="1056115"/>
                  </a:lnTo>
                  <a:cubicBezTo>
                    <a:pt x="1375672" y="1067576"/>
                    <a:pt x="1366382" y="1076866"/>
                    <a:pt x="1354921" y="1076866"/>
                  </a:cubicBezTo>
                  <a:lnTo>
                    <a:pt x="20751" y="1076866"/>
                  </a:lnTo>
                  <a:cubicBezTo>
                    <a:pt x="9290" y="1076866"/>
                    <a:pt x="0" y="1067576"/>
                    <a:pt x="0" y="1056115"/>
                  </a:cubicBezTo>
                  <a:lnTo>
                    <a:pt x="0" y="20751"/>
                  </a:lnTo>
                  <a:cubicBezTo>
                    <a:pt x="0" y="9290"/>
                    <a:pt x="9290" y="0"/>
                    <a:pt x="20751" y="0"/>
                  </a:cubicBezTo>
                  <a:close/>
                </a:path>
              </a:pathLst>
            </a:custGeom>
            <a:solidFill>
              <a:srgbClr val="178EB5"/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0" y="-47625"/>
              <a:ext cx="1375672" cy="1124491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295"/>
                </a:lnSpc>
              </a:pPr>
              <a:endParaRPr/>
            </a:p>
          </p:txBody>
        </p:sp>
      </p:grpSp>
      <p:sp>
        <p:nvSpPr>
          <p:cNvPr id="5" name="TextBox 5"/>
          <p:cNvSpPr txBox="1"/>
          <p:nvPr/>
        </p:nvSpPr>
        <p:spPr>
          <a:xfrm>
            <a:off x="6803888" y="1043232"/>
            <a:ext cx="4622128" cy="13239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100"/>
              </a:lnSpc>
            </a:pPr>
            <a:r>
              <a:rPr lang="en-US" sz="5000" b="1">
                <a:solidFill>
                  <a:srgbClr val="FFFFFF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Elaboração dos slides</a:t>
            </a:r>
          </a:p>
        </p:txBody>
      </p:sp>
      <p:grpSp>
        <p:nvGrpSpPr>
          <p:cNvPr id="6" name="Group 6"/>
          <p:cNvGrpSpPr/>
          <p:nvPr/>
        </p:nvGrpSpPr>
        <p:grpSpPr>
          <a:xfrm>
            <a:off x="12396404" y="561161"/>
            <a:ext cx="935078" cy="935078"/>
            <a:chOff x="0" y="0"/>
            <a:chExt cx="274739" cy="274739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274739" cy="274739"/>
            </a:xfrm>
            <a:custGeom>
              <a:avLst/>
              <a:gdLst/>
              <a:ahLst/>
              <a:cxnLst/>
              <a:rect l="l" t="t" r="r" b="b"/>
              <a:pathLst>
                <a:path w="274739" h="274739">
                  <a:moveTo>
                    <a:pt x="115912" y="0"/>
                  </a:moveTo>
                  <a:lnTo>
                    <a:pt x="158827" y="0"/>
                  </a:lnTo>
                  <a:cubicBezTo>
                    <a:pt x="189568" y="0"/>
                    <a:pt x="219051" y="12212"/>
                    <a:pt x="240789" y="33950"/>
                  </a:cubicBezTo>
                  <a:cubicBezTo>
                    <a:pt x="262526" y="55688"/>
                    <a:pt x="274739" y="85170"/>
                    <a:pt x="274739" y="115912"/>
                  </a:cubicBezTo>
                  <a:lnTo>
                    <a:pt x="274739" y="158827"/>
                  </a:lnTo>
                  <a:cubicBezTo>
                    <a:pt x="274739" y="222843"/>
                    <a:pt x="222843" y="274739"/>
                    <a:pt x="158827" y="274739"/>
                  </a:cubicBezTo>
                  <a:lnTo>
                    <a:pt x="115912" y="274739"/>
                  </a:lnTo>
                  <a:cubicBezTo>
                    <a:pt x="51896" y="274739"/>
                    <a:pt x="0" y="222843"/>
                    <a:pt x="0" y="158827"/>
                  </a:cubicBezTo>
                  <a:lnTo>
                    <a:pt x="0" y="115912"/>
                  </a:lnTo>
                  <a:cubicBezTo>
                    <a:pt x="0" y="51896"/>
                    <a:pt x="51896" y="0"/>
                    <a:pt x="115912" y="0"/>
                  </a:cubicBezTo>
                  <a:close/>
                </a:path>
              </a:pathLst>
            </a:custGeom>
            <a:solidFill>
              <a:srgbClr val="113D57"/>
            </a:solidFill>
          </p:spPr>
        </p:sp>
        <p:sp>
          <p:nvSpPr>
            <p:cNvPr id="8" name="TextBox 8"/>
            <p:cNvSpPr txBox="1"/>
            <p:nvPr/>
          </p:nvSpPr>
          <p:spPr>
            <a:xfrm>
              <a:off x="0" y="-47625"/>
              <a:ext cx="274739" cy="322364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295"/>
                </a:lnSpc>
              </a:pPr>
              <a:endParaRPr/>
            </a:p>
          </p:txBody>
        </p:sp>
      </p:grpSp>
      <p:grpSp>
        <p:nvGrpSpPr>
          <p:cNvPr id="9" name="Group 9"/>
          <p:cNvGrpSpPr/>
          <p:nvPr/>
        </p:nvGrpSpPr>
        <p:grpSpPr>
          <a:xfrm>
            <a:off x="3743041" y="511617"/>
            <a:ext cx="1150740" cy="1150740"/>
            <a:chOff x="0" y="0"/>
            <a:chExt cx="338103" cy="338103"/>
          </a:xfrm>
        </p:grpSpPr>
        <p:sp>
          <p:nvSpPr>
            <p:cNvPr id="10" name="Freeform 10"/>
            <p:cNvSpPr/>
            <p:nvPr/>
          </p:nvSpPr>
          <p:spPr>
            <a:xfrm>
              <a:off x="0" y="0"/>
              <a:ext cx="338103" cy="338103"/>
            </a:xfrm>
            <a:custGeom>
              <a:avLst/>
              <a:gdLst/>
              <a:ahLst/>
              <a:cxnLst/>
              <a:rect l="l" t="t" r="r" b="b"/>
              <a:pathLst>
                <a:path w="338103" h="338103">
                  <a:moveTo>
                    <a:pt x="94189" y="0"/>
                  </a:moveTo>
                  <a:lnTo>
                    <a:pt x="243914" y="0"/>
                  </a:lnTo>
                  <a:cubicBezTo>
                    <a:pt x="268895" y="0"/>
                    <a:pt x="292852" y="9923"/>
                    <a:pt x="310516" y="27587"/>
                  </a:cubicBezTo>
                  <a:cubicBezTo>
                    <a:pt x="328179" y="45251"/>
                    <a:pt x="338103" y="69208"/>
                    <a:pt x="338103" y="94189"/>
                  </a:cubicBezTo>
                  <a:lnTo>
                    <a:pt x="338103" y="243914"/>
                  </a:lnTo>
                  <a:cubicBezTo>
                    <a:pt x="338103" y="295933"/>
                    <a:pt x="295933" y="338103"/>
                    <a:pt x="243914" y="338103"/>
                  </a:cubicBezTo>
                  <a:lnTo>
                    <a:pt x="94189" y="338103"/>
                  </a:lnTo>
                  <a:cubicBezTo>
                    <a:pt x="42170" y="338103"/>
                    <a:pt x="0" y="295933"/>
                    <a:pt x="0" y="243914"/>
                  </a:cubicBezTo>
                  <a:lnTo>
                    <a:pt x="0" y="94189"/>
                  </a:lnTo>
                  <a:cubicBezTo>
                    <a:pt x="0" y="42170"/>
                    <a:pt x="42170" y="0"/>
                    <a:pt x="94189" y="0"/>
                  </a:cubicBezTo>
                  <a:close/>
                </a:path>
              </a:pathLst>
            </a:custGeom>
            <a:solidFill>
              <a:srgbClr val="178EB5"/>
            </a:solidFill>
          </p:spPr>
        </p:sp>
        <p:sp>
          <p:nvSpPr>
            <p:cNvPr id="11" name="TextBox 11"/>
            <p:cNvSpPr txBox="1"/>
            <p:nvPr/>
          </p:nvSpPr>
          <p:spPr>
            <a:xfrm>
              <a:off x="0" y="-47625"/>
              <a:ext cx="338103" cy="38572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295"/>
                </a:lnSpc>
              </a:pPr>
              <a:endParaRPr/>
            </a:p>
          </p:txBody>
        </p:sp>
      </p:grpSp>
      <p:grpSp>
        <p:nvGrpSpPr>
          <p:cNvPr id="12" name="Group 12"/>
          <p:cNvGrpSpPr/>
          <p:nvPr/>
        </p:nvGrpSpPr>
        <p:grpSpPr>
          <a:xfrm>
            <a:off x="5093806" y="-511617"/>
            <a:ext cx="1023234" cy="1023234"/>
            <a:chOff x="0" y="0"/>
            <a:chExt cx="300640" cy="300640"/>
          </a:xfrm>
        </p:grpSpPr>
        <p:sp>
          <p:nvSpPr>
            <p:cNvPr id="13" name="Freeform 13"/>
            <p:cNvSpPr/>
            <p:nvPr/>
          </p:nvSpPr>
          <p:spPr>
            <a:xfrm>
              <a:off x="0" y="0"/>
              <a:ext cx="300640" cy="300640"/>
            </a:xfrm>
            <a:custGeom>
              <a:avLst/>
              <a:gdLst/>
              <a:ahLst/>
              <a:cxnLst/>
              <a:rect l="l" t="t" r="r" b="b"/>
              <a:pathLst>
                <a:path w="300640" h="300640">
                  <a:moveTo>
                    <a:pt x="105926" y="0"/>
                  </a:moveTo>
                  <a:lnTo>
                    <a:pt x="194714" y="0"/>
                  </a:lnTo>
                  <a:cubicBezTo>
                    <a:pt x="222807" y="0"/>
                    <a:pt x="249750" y="11160"/>
                    <a:pt x="269615" y="31025"/>
                  </a:cubicBezTo>
                  <a:cubicBezTo>
                    <a:pt x="289480" y="50890"/>
                    <a:pt x="300640" y="77833"/>
                    <a:pt x="300640" y="105926"/>
                  </a:cubicBezTo>
                  <a:lnTo>
                    <a:pt x="300640" y="194714"/>
                  </a:lnTo>
                  <a:cubicBezTo>
                    <a:pt x="300640" y="253215"/>
                    <a:pt x="253215" y="300640"/>
                    <a:pt x="194714" y="300640"/>
                  </a:cubicBezTo>
                  <a:lnTo>
                    <a:pt x="105926" y="300640"/>
                  </a:lnTo>
                  <a:cubicBezTo>
                    <a:pt x="47425" y="300640"/>
                    <a:pt x="0" y="253215"/>
                    <a:pt x="0" y="194714"/>
                  </a:cubicBezTo>
                  <a:lnTo>
                    <a:pt x="0" y="105926"/>
                  </a:lnTo>
                  <a:cubicBezTo>
                    <a:pt x="0" y="47425"/>
                    <a:pt x="47425" y="0"/>
                    <a:pt x="105926" y="0"/>
                  </a:cubicBezTo>
                  <a:close/>
                </a:path>
              </a:pathLst>
            </a:custGeom>
            <a:solidFill>
              <a:srgbClr val="E88737"/>
            </a:solidFill>
          </p:spPr>
        </p:sp>
        <p:sp>
          <p:nvSpPr>
            <p:cNvPr id="14" name="TextBox 14"/>
            <p:cNvSpPr txBox="1"/>
            <p:nvPr/>
          </p:nvSpPr>
          <p:spPr>
            <a:xfrm>
              <a:off x="0" y="-47625"/>
              <a:ext cx="300640" cy="34826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295"/>
                </a:lnSpc>
              </a:pPr>
              <a:endParaRPr/>
            </a:p>
          </p:txBody>
        </p:sp>
      </p:grpSp>
      <p:grpSp>
        <p:nvGrpSpPr>
          <p:cNvPr id="15" name="Group 15"/>
          <p:cNvGrpSpPr/>
          <p:nvPr/>
        </p:nvGrpSpPr>
        <p:grpSpPr>
          <a:xfrm>
            <a:off x="13389317" y="1889160"/>
            <a:ext cx="705362" cy="705362"/>
            <a:chOff x="0" y="0"/>
            <a:chExt cx="207245" cy="207245"/>
          </a:xfrm>
        </p:grpSpPr>
        <p:sp>
          <p:nvSpPr>
            <p:cNvPr id="16" name="Freeform 16"/>
            <p:cNvSpPr/>
            <p:nvPr/>
          </p:nvSpPr>
          <p:spPr>
            <a:xfrm>
              <a:off x="0" y="0"/>
              <a:ext cx="207245" cy="207245"/>
            </a:xfrm>
            <a:custGeom>
              <a:avLst/>
              <a:gdLst/>
              <a:ahLst/>
              <a:cxnLst/>
              <a:rect l="l" t="t" r="r" b="b"/>
              <a:pathLst>
                <a:path w="207245" h="207245">
                  <a:moveTo>
                    <a:pt x="103622" y="0"/>
                  </a:moveTo>
                  <a:lnTo>
                    <a:pt x="103622" y="0"/>
                  </a:lnTo>
                  <a:cubicBezTo>
                    <a:pt x="160851" y="0"/>
                    <a:pt x="207245" y="46393"/>
                    <a:pt x="207245" y="103622"/>
                  </a:cubicBezTo>
                  <a:lnTo>
                    <a:pt x="207245" y="103622"/>
                  </a:lnTo>
                  <a:cubicBezTo>
                    <a:pt x="207245" y="131105"/>
                    <a:pt x="196328" y="157462"/>
                    <a:pt x="176895" y="176895"/>
                  </a:cubicBezTo>
                  <a:cubicBezTo>
                    <a:pt x="157462" y="196328"/>
                    <a:pt x="131105" y="207245"/>
                    <a:pt x="103622" y="207245"/>
                  </a:cubicBezTo>
                  <a:lnTo>
                    <a:pt x="103622" y="207245"/>
                  </a:lnTo>
                  <a:cubicBezTo>
                    <a:pt x="76140" y="207245"/>
                    <a:pt x="49783" y="196328"/>
                    <a:pt x="30350" y="176895"/>
                  </a:cubicBezTo>
                  <a:cubicBezTo>
                    <a:pt x="10917" y="157462"/>
                    <a:pt x="0" y="131105"/>
                    <a:pt x="0" y="103622"/>
                  </a:cubicBezTo>
                  <a:lnTo>
                    <a:pt x="0" y="103622"/>
                  </a:lnTo>
                  <a:cubicBezTo>
                    <a:pt x="0" y="76140"/>
                    <a:pt x="10917" y="49783"/>
                    <a:pt x="30350" y="30350"/>
                  </a:cubicBezTo>
                  <a:cubicBezTo>
                    <a:pt x="49783" y="10917"/>
                    <a:pt x="76140" y="0"/>
                    <a:pt x="103622" y="0"/>
                  </a:cubicBezTo>
                  <a:close/>
                </a:path>
              </a:pathLst>
            </a:custGeom>
            <a:solidFill>
              <a:srgbClr val="E88737"/>
            </a:solidFill>
          </p:spPr>
        </p:sp>
        <p:sp>
          <p:nvSpPr>
            <p:cNvPr id="17" name="TextBox 17"/>
            <p:cNvSpPr txBox="1"/>
            <p:nvPr/>
          </p:nvSpPr>
          <p:spPr>
            <a:xfrm>
              <a:off x="0" y="-47625"/>
              <a:ext cx="207245" cy="25487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295"/>
                </a:lnSpc>
              </a:pPr>
              <a:endParaRPr/>
            </a:p>
          </p:txBody>
        </p:sp>
      </p:grpSp>
      <p:grpSp>
        <p:nvGrpSpPr>
          <p:cNvPr id="18" name="Group 18"/>
          <p:cNvGrpSpPr/>
          <p:nvPr/>
        </p:nvGrpSpPr>
        <p:grpSpPr>
          <a:xfrm>
            <a:off x="13839673" y="185115"/>
            <a:ext cx="4287166" cy="1602410"/>
            <a:chOff x="0" y="0"/>
            <a:chExt cx="5716221" cy="2136547"/>
          </a:xfrm>
        </p:grpSpPr>
        <p:sp>
          <p:nvSpPr>
            <p:cNvPr id="19" name="Freeform 19"/>
            <p:cNvSpPr/>
            <p:nvPr/>
          </p:nvSpPr>
          <p:spPr>
            <a:xfrm>
              <a:off x="0" y="0"/>
              <a:ext cx="5715100" cy="1124780"/>
            </a:xfrm>
            <a:custGeom>
              <a:avLst/>
              <a:gdLst/>
              <a:ahLst/>
              <a:cxnLst/>
              <a:rect l="l" t="t" r="r" b="b"/>
              <a:pathLst>
                <a:path w="5715100" h="1124780">
                  <a:moveTo>
                    <a:pt x="0" y="0"/>
                  </a:moveTo>
                  <a:lnTo>
                    <a:pt x="5715100" y="0"/>
                  </a:lnTo>
                  <a:lnTo>
                    <a:pt x="5715100" y="1124780"/>
                  </a:lnTo>
                  <a:lnTo>
                    <a:pt x="0" y="112478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/>
              <a:stretch>
                <a:fillRect/>
              </a:stretch>
            </a:blipFill>
          </p:spPr>
        </p:sp>
        <p:sp>
          <p:nvSpPr>
            <p:cNvPr id="20" name="Freeform 20"/>
            <p:cNvSpPr/>
            <p:nvPr/>
          </p:nvSpPr>
          <p:spPr>
            <a:xfrm>
              <a:off x="0" y="1190853"/>
              <a:ext cx="5716221" cy="570565"/>
            </a:xfrm>
            <a:custGeom>
              <a:avLst/>
              <a:gdLst/>
              <a:ahLst/>
              <a:cxnLst/>
              <a:rect l="l" t="t" r="r" b="b"/>
              <a:pathLst>
                <a:path w="5716221" h="570565">
                  <a:moveTo>
                    <a:pt x="0" y="0"/>
                  </a:moveTo>
                  <a:lnTo>
                    <a:pt x="5716221" y="0"/>
                  </a:lnTo>
                  <a:lnTo>
                    <a:pt x="5716221" y="570566"/>
                  </a:lnTo>
                  <a:lnTo>
                    <a:pt x="0" y="57056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/>
              <a:stretch>
                <a:fillRect/>
              </a:stretch>
            </a:blipFill>
          </p:spPr>
        </p:sp>
        <p:sp>
          <p:nvSpPr>
            <p:cNvPr id="21" name="Freeform 21"/>
            <p:cNvSpPr/>
            <p:nvPr/>
          </p:nvSpPr>
          <p:spPr>
            <a:xfrm>
              <a:off x="71053" y="1827492"/>
              <a:ext cx="4977995" cy="309055"/>
            </a:xfrm>
            <a:custGeom>
              <a:avLst/>
              <a:gdLst/>
              <a:ahLst/>
              <a:cxnLst/>
              <a:rect l="l" t="t" r="r" b="b"/>
              <a:pathLst>
                <a:path w="4977995" h="309055">
                  <a:moveTo>
                    <a:pt x="0" y="0"/>
                  </a:moveTo>
                  <a:lnTo>
                    <a:pt x="4977995" y="0"/>
                  </a:lnTo>
                  <a:lnTo>
                    <a:pt x="4977995" y="309055"/>
                  </a:lnTo>
                  <a:lnTo>
                    <a:pt x="0" y="30905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/>
              <a:stretch>
                <a:fillRect/>
              </a:stretch>
            </a:blipFill>
          </p:spPr>
        </p:sp>
        <p:sp>
          <p:nvSpPr>
            <p:cNvPr id="22" name="Freeform 22"/>
            <p:cNvSpPr/>
            <p:nvPr/>
          </p:nvSpPr>
          <p:spPr>
            <a:xfrm>
              <a:off x="5053532" y="0"/>
              <a:ext cx="473758" cy="492216"/>
            </a:xfrm>
            <a:custGeom>
              <a:avLst/>
              <a:gdLst/>
              <a:ahLst/>
              <a:cxnLst/>
              <a:rect l="l" t="t" r="r" b="b"/>
              <a:pathLst>
                <a:path w="473758" h="492216">
                  <a:moveTo>
                    <a:pt x="0" y="0"/>
                  </a:moveTo>
                  <a:lnTo>
                    <a:pt x="473758" y="0"/>
                  </a:lnTo>
                  <a:lnTo>
                    <a:pt x="473758" y="492216"/>
                  </a:lnTo>
                  <a:lnTo>
                    <a:pt x="0" y="49221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/>
              <a:stretch>
                <a:fillRect/>
              </a:stretch>
            </a:blipFill>
          </p:spPr>
        </p:sp>
      </p:grpSp>
      <p:sp>
        <p:nvSpPr>
          <p:cNvPr id="23" name="Freeform 23"/>
          <p:cNvSpPr/>
          <p:nvPr/>
        </p:nvSpPr>
        <p:spPr>
          <a:xfrm>
            <a:off x="-2220622" y="7369471"/>
            <a:ext cx="5071026" cy="3777659"/>
          </a:xfrm>
          <a:custGeom>
            <a:avLst/>
            <a:gdLst/>
            <a:ahLst/>
            <a:cxnLst/>
            <a:rect l="l" t="t" r="r" b="b"/>
            <a:pathLst>
              <a:path w="5071026" h="3777659">
                <a:moveTo>
                  <a:pt x="0" y="0"/>
                </a:moveTo>
                <a:lnTo>
                  <a:pt x="5071027" y="0"/>
                </a:lnTo>
                <a:lnTo>
                  <a:pt x="5071027" y="3777658"/>
                </a:lnTo>
                <a:lnTo>
                  <a:pt x="0" y="3777658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</p:sp>
      <p:sp>
        <p:nvSpPr>
          <p:cNvPr id="24" name="TextBox 24"/>
          <p:cNvSpPr txBox="1"/>
          <p:nvPr/>
        </p:nvSpPr>
        <p:spPr>
          <a:xfrm>
            <a:off x="5093806" y="3918575"/>
            <a:ext cx="9534418" cy="325691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572134" lvl="1" indent="-286067" algn="l">
              <a:lnSpc>
                <a:spcPts val="3709"/>
              </a:lnSpc>
              <a:buFont typeface="Arial"/>
              <a:buChar char="•"/>
            </a:pPr>
            <a:r>
              <a:rPr lang="en-US" sz="2649" b="1" spc="52">
                <a:solidFill>
                  <a:srgbClr val="113D57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Faça os slides após escrever a apresentação.</a:t>
            </a:r>
          </a:p>
          <a:p>
            <a:pPr marL="572134" lvl="1" indent="-286067" algn="l">
              <a:lnSpc>
                <a:spcPts val="3709"/>
              </a:lnSpc>
              <a:buFont typeface="Arial"/>
              <a:buChar char="•"/>
            </a:pPr>
            <a:r>
              <a:rPr lang="en-US" sz="2649" b="1" spc="52">
                <a:solidFill>
                  <a:srgbClr val="113D57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Calcule 1 slide por minuto.</a:t>
            </a:r>
          </a:p>
          <a:p>
            <a:pPr marL="572134" lvl="1" indent="-286067" algn="l">
              <a:lnSpc>
                <a:spcPts val="3709"/>
              </a:lnSpc>
              <a:buFont typeface="Arial"/>
              <a:buChar char="•"/>
            </a:pPr>
            <a:r>
              <a:rPr lang="en-US" sz="2649" b="1" spc="52">
                <a:solidFill>
                  <a:srgbClr val="113D57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Inclua o título.</a:t>
            </a:r>
          </a:p>
          <a:p>
            <a:pPr marL="572134" lvl="1" indent="-286067" algn="l">
              <a:lnSpc>
                <a:spcPts val="3709"/>
              </a:lnSpc>
              <a:buFont typeface="Arial"/>
              <a:buChar char="•"/>
            </a:pPr>
            <a:r>
              <a:rPr lang="en-US" sz="2649" b="1" spc="52">
                <a:solidFill>
                  <a:srgbClr val="113D57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Use letras minúsculas, exceto o TÍTULO.</a:t>
            </a:r>
          </a:p>
          <a:p>
            <a:pPr marL="572134" lvl="1" indent="-286067" algn="l">
              <a:lnSpc>
                <a:spcPts val="3709"/>
              </a:lnSpc>
              <a:buFont typeface="Arial"/>
              <a:buChar char="•"/>
            </a:pPr>
            <a:r>
              <a:rPr lang="en-US" sz="2649" b="1" spc="52">
                <a:solidFill>
                  <a:srgbClr val="113D57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Não use letras pequenas demais.</a:t>
            </a:r>
          </a:p>
          <a:p>
            <a:pPr marL="572134" lvl="1" indent="-286067" algn="l">
              <a:lnSpc>
                <a:spcPts val="3709"/>
              </a:lnSpc>
              <a:buFont typeface="Arial"/>
              <a:buChar char="•"/>
            </a:pPr>
            <a:r>
              <a:rPr lang="en-US" sz="2649" b="1" spc="52">
                <a:solidFill>
                  <a:srgbClr val="113D57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Não polua o slide. Utilize no máximo 7 linhas e 7 palavras por linha.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6503325" y="-1167844"/>
            <a:ext cx="5223255" cy="4088726"/>
            <a:chOff x="0" y="0"/>
            <a:chExt cx="1375672" cy="1076866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375672" cy="1076866"/>
            </a:xfrm>
            <a:custGeom>
              <a:avLst/>
              <a:gdLst/>
              <a:ahLst/>
              <a:cxnLst/>
              <a:rect l="l" t="t" r="r" b="b"/>
              <a:pathLst>
                <a:path w="1375672" h="1076866">
                  <a:moveTo>
                    <a:pt x="20751" y="0"/>
                  </a:moveTo>
                  <a:lnTo>
                    <a:pt x="1354921" y="0"/>
                  </a:lnTo>
                  <a:cubicBezTo>
                    <a:pt x="1366382" y="0"/>
                    <a:pt x="1375672" y="9290"/>
                    <a:pt x="1375672" y="20751"/>
                  </a:cubicBezTo>
                  <a:lnTo>
                    <a:pt x="1375672" y="1056115"/>
                  </a:lnTo>
                  <a:cubicBezTo>
                    <a:pt x="1375672" y="1067576"/>
                    <a:pt x="1366382" y="1076866"/>
                    <a:pt x="1354921" y="1076866"/>
                  </a:cubicBezTo>
                  <a:lnTo>
                    <a:pt x="20751" y="1076866"/>
                  </a:lnTo>
                  <a:cubicBezTo>
                    <a:pt x="9290" y="1076866"/>
                    <a:pt x="0" y="1067576"/>
                    <a:pt x="0" y="1056115"/>
                  </a:cubicBezTo>
                  <a:lnTo>
                    <a:pt x="0" y="20751"/>
                  </a:lnTo>
                  <a:cubicBezTo>
                    <a:pt x="0" y="9290"/>
                    <a:pt x="9290" y="0"/>
                    <a:pt x="20751" y="0"/>
                  </a:cubicBezTo>
                  <a:close/>
                </a:path>
              </a:pathLst>
            </a:custGeom>
            <a:solidFill>
              <a:srgbClr val="178EB5"/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0" y="-47625"/>
              <a:ext cx="1375672" cy="1124491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295"/>
                </a:lnSpc>
              </a:pPr>
              <a:endParaRPr/>
            </a:p>
          </p:txBody>
        </p:sp>
      </p:grpSp>
      <p:sp>
        <p:nvSpPr>
          <p:cNvPr id="5" name="TextBox 5"/>
          <p:cNvSpPr txBox="1"/>
          <p:nvPr/>
        </p:nvSpPr>
        <p:spPr>
          <a:xfrm>
            <a:off x="6803888" y="1043232"/>
            <a:ext cx="4622128" cy="13239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100"/>
              </a:lnSpc>
            </a:pPr>
            <a:r>
              <a:rPr lang="en-US" sz="5000" b="1">
                <a:solidFill>
                  <a:srgbClr val="FFFFFF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Elaboração dos slides</a:t>
            </a:r>
          </a:p>
        </p:txBody>
      </p:sp>
      <p:grpSp>
        <p:nvGrpSpPr>
          <p:cNvPr id="6" name="Group 6"/>
          <p:cNvGrpSpPr/>
          <p:nvPr/>
        </p:nvGrpSpPr>
        <p:grpSpPr>
          <a:xfrm>
            <a:off x="12396404" y="561161"/>
            <a:ext cx="935078" cy="935078"/>
            <a:chOff x="0" y="0"/>
            <a:chExt cx="274739" cy="274739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274739" cy="274739"/>
            </a:xfrm>
            <a:custGeom>
              <a:avLst/>
              <a:gdLst/>
              <a:ahLst/>
              <a:cxnLst/>
              <a:rect l="l" t="t" r="r" b="b"/>
              <a:pathLst>
                <a:path w="274739" h="274739">
                  <a:moveTo>
                    <a:pt x="115912" y="0"/>
                  </a:moveTo>
                  <a:lnTo>
                    <a:pt x="158827" y="0"/>
                  </a:lnTo>
                  <a:cubicBezTo>
                    <a:pt x="189568" y="0"/>
                    <a:pt x="219051" y="12212"/>
                    <a:pt x="240789" y="33950"/>
                  </a:cubicBezTo>
                  <a:cubicBezTo>
                    <a:pt x="262526" y="55688"/>
                    <a:pt x="274739" y="85170"/>
                    <a:pt x="274739" y="115912"/>
                  </a:cubicBezTo>
                  <a:lnTo>
                    <a:pt x="274739" y="158827"/>
                  </a:lnTo>
                  <a:cubicBezTo>
                    <a:pt x="274739" y="222843"/>
                    <a:pt x="222843" y="274739"/>
                    <a:pt x="158827" y="274739"/>
                  </a:cubicBezTo>
                  <a:lnTo>
                    <a:pt x="115912" y="274739"/>
                  </a:lnTo>
                  <a:cubicBezTo>
                    <a:pt x="51896" y="274739"/>
                    <a:pt x="0" y="222843"/>
                    <a:pt x="0" y="158827"/>
                  </a:cubicBezTo>
                  <a:lnTo>
                    <a:pt x="0" y="115912"/>
                  </a:lnTo>
                  <a:cubicBezTo>
                    <a:pt x="0" y="51896"/>
                    <a:pt x="51896" y="0"/>
                    <a:pt x="115912" y="0"/>
                  </a:cubicBezTo>
                  <a:close/>
                </a:path>
              </a:pathLst>
            </a:custGeom>
            <a:solidFill>
              <a:srgbClr val="113D57"/>
            </a:solidFill>
          </p:spPr>
        </p:sp>
        <p:sp>
          <p:nvSpPr>
            <p:cNvPr id="8" name="TextBox 8"/>
            <p:cNvSpPr txBox="1"/>
            <p:nvPr/>
          </p:nvSpPr>
          <p:spPr>
            <a:xfrm>
              <a:off x="0" y="-47625"/>
              <a:ext cx="274739" cy="322364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295"/>
                </a:lnSpc>
              </a:pPr>
              <a:endParaRPr/>
            </a:p>
          </p:txBody>
        </p:sp>
      </p:grpSp>
      <p:grpSp>
        <p:nvGrpSpPr>
          <p:cNvPr id="9" name="Group 9"/>
          <p:cNvGrpSpPr/>
          <p:nvPr/>
        </p:nvGrpSpPr>
        <p:grpSpPr>
          <a:xfrm>
            <a:off x="3743041" y="511617"/>
            <a:ext cx="1150740" cy="1150740"/>
            <a:chOff x="0" y="0"/>
            <a:chExt cx="338103" cy="338103"/>
          </a:xfrm>
        </p:grpSpPr>
        <p:sp>
          <p:nvSpPr>
            <p:cNvPr id="10" name="Freeform 10"/>
            <p:cNvSpPr/>
            <p:nvPr/>
          </p:nvSpPr>
          <p:spPr>
            <a:xfrm>
              <a:off x="0" y="0"/>
              <a:ext cx="338103" cy="338103"/>
            </a:xfrm>
            <a:custGeom>
              <a:avLst/>
              <a:gdLst/>
              <a:ahLst/>
              <a:cxnLst/>
              <a:rect l="l" t="t" r="r" b="b"/>
              <a:pathLst>
                <a:path w="338103" h="338103">
                  <a:moveTo>
                    <a:pt x="94189" y="0"/>
                  </a:moveTo>
                  <a:lnTo>
                    <a:pt x="243914" y="0"/>
                  </a:lnTo>
                  <a:cubicBezTo>
                    <a:pt x="268895" y="0"/>
                    <a:pt x="292852" y="9923"/>
                    <a:pt x="310516" y="27587"/>
                  </a:cubicBezTo>
                  <a:cubicBezTo>
                    <a:pt x="328179" y="45251"/>
                    <a:pt x="338103" y="69208"/>
                    <a:pt x="338103" y="94189"/>
                  </a:cubicBezTo>
                  <a:lnTo>
                    <a:pt x="338103" y="243914"/>
                  </a:lnTo>
                  <a:cubicBezTo>
                    <a:pt x="338103" y="295933"/>
                    <a:pt x="295933" y="338103"/>
                    <a:pt x="243914" y="338103"/>
                  </a:cubicBezTo>
                  <a:lnTo>
                    <a:pt x="94189" y="338103"/>
                  </a:lnTo>
                  <a:cubicBezTo>
                    <a:pt x="42170" y="338103"/>
                    <a:pt x="0" y="295933"/>
                    <a:pt x="0" y="243914"/>
                  </a:cubicBezTo>
                  <a:lnTo>
                    <a:pt x="0" y="94189"/>
                  </a:lnTo>
                  <a:cubicBezTo>
                    <a:pt x="0" y="42170"/>
                    <a:pt x="42170" y="0"/>
                    <a:pt x="94189" y="0"/>
                  </a:cubicBezTo>
                  <a:close/>
                </a:path>
              </a:pathLst>
            </a:custGeom>
            <a:solidFill>
              <a:srgbClr val="178EB5"/>
            </a:solidFill>
          </p:spPr>
        </p:sp>
        <p:sp>
          <p:nvSpPr>
            <p:cNvPr id="11" name="TextBox 11"/>
            <p:cNvSpPr txBox="1"/>
            <p:nvPr/>
          </p:nvSpPr>
          <p:spPr>
            <a:xfrm>
              <a:off x="0" y="-47625"/>
              <a:ext cx="338103" cy="38572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295"/>
                </a:lnSpc>
              </a:pPr>
              <a:endParaRPr/>
            </a:p>
          </p:txBody>
        </p:sp>
      </p:grpSp>
      <p:grpSp>
        <p:nvGrpSpPr>
          <p:cNvPr id="12" name="Group 12"/>
          <p:cNvGrpSpPr/>
          <p:nvPr/>
        </p:nvGrpSpPr>
        <p:grpSpPr>
          <a:xfrm>
            <a:off x="5093806" y="-511617"/>
            <a:ext cx="1023234" cy="1023234"/>
            <a:chOff x="0" y="0"/>
            <a:chExt cx="300640" cy="300640"/>
          </a:xfrm>
        </p:grpSpPr>
        <p:sp>
          <p:nvSpPr>
            <p:cNvPr id="13" name="Freeform 13"/>
            <p:cNvSpPr/>
            <p:nvPr/>
          </p:nvSpPr>
          <p:spPr>
            <a:xfrm>
              <a:off x="0" y="0"/>
              <a:ext cx="300640" cy="300640"/>
            </a:xfrm>
            <a:custGeom>
              <a:avLst/>
              <a:gdLst/>
              <a:ahLst/>
              <a:cxnLst/>
              <a:rect l="l" t="t" r="r" b="b"/>
              <a:pathLst>
                <a:path w="300640" h="300640">
                  <a:moveTo>
                    <a:pt x="105926" y="0"/>
                  </a:moveTo>
                  <a:lnTo>
                    <a:pt x="194714" y="0"/>
                  </a:lnTo>
                  <a:cubicBezTo>
                    <a:pt x="222807" y="0"/>
                    <a:pt x="249750" y="11160"/>
                    <a:pt x="269615" y="31025"/>
                  </a:cubicBezTo>
                  <a:cubicBezTo>
                    <a:pt x="289480" y="50890"/>
                    <a:pt x="300640" y="77833"/>
                    <a:pt x="300640" y="105926"/>
                  </a:cubicBezTo>
                  <a:lnTo>
                    <a:pt x="300640" y="194714"/>
                  </a:lnTo>
                  <a:cubicBezTo>
                    <a:pt x="300640" y="253215"/>
                    <a:pt x="253215" y="300640"/>
                    <a:pt x="194714" y="300640"/>
                  </a:cubicBezTo>
                  <a:lnTo>
                    <a:pt x="105926" y="300640"/>
                  </a:lnTo>
                  <a:cubicBezTo>
                    <a:pt x="47425" y="300640"/>
                    <a:pt x="0" y="253215"/>
                    <a:pt x="0" y="194714"/>
                  </a:cubicBezTo>
                  <a:lnTo>
                    <a:pt x="0" y="105926"/>
                  </a:lnTo>
                  <a:cubicBezTo>
                    <a:pt x="0" y="47425"/>
                    <a:pt x="47425" y="0"/>
                    <a:pt x="105926" y="0"/>
                  </a:cubicBezTo>
                  <a:close/>
                </a:path>
              </a:pathLst>
            </a:custGeom>
            <a:solidFill>
              <a:srgbClr val="E88737"/>
            </a:solidFill>
          </p:spPr>
        </p:sp>
        <p:sp>
          <p:nvSpPr>
            <p:cNvPr id="14" name="TextBox 14"/>
            <p:cNvSpPr txBox="1"/>
            <p:nvPr/>
          </p:nvSpPr>
          <p:spPr>
            <a:xfrm>
              <a:off x="0" y="-47625"/>
              <a:ext cx="300640" cy="34826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295"/>
                </a:lnSpc>
              </a:pPr>
              <a:endParaRPr/>
            </a:p>
          </p:txBody>
        </p:sp>
      </p:grpSp>
      <p:grpSp>
        <p:nvGrpSpPr>
          <p:cNvPr id="15" name="Group 15"/>
          <p:cNvGrpSpPr/>
          <p:nvPr/>
        </p:nvGrpSpPr>
        <p:grpSpPr>
          <a:xfrm>
            <a:off x="13389317" y="1889160"/>
            <a:ext cx="705362" cy="705362"/>
            <a:chOff x="0" y="0"/>
            <a:chExt cx="207245" cy="207245"/>
          </a:xfrm>
        </p:grpSpPr>
        <p:sp>
          <p:nvSpPr>
            <p:cNvPr id="16" name="Freeform 16"/>
            <p:cNvSpPr/>
            <p:nvPr/>
          </p:nvSpPr>
          <p:spPr>
            <a:xfrm>
              <a:off x="0" y="0"/>
              <a:ext cx="207245" cy="207245"/>
            </a:xfrm>
            <a:custGeom>
              <a:avLst/>
              <a:gdLst/>
              <a:ahLst/>
              <a:cxnLst/>
              <a:rect l="l" t="t" r="r" b="b"/>
              <a:pathLst>
                <a:path w="207245" h="207245">
                  <a:moveTo>
                    <a:pt x="103622" y="0"/>
                  </a:moveTo>
                  <a:lnTo>
                    <a:pt x="103622" y="0"/>
                  </a:lnTo>
                  <a:cubicBezTo>
                    <a:pt x="160851" y="0"/>
                    <a:pt x="207245" y="46393"/>
                    <a:pt x="207245" y="103622"/>
                  </a:cubicBezTo>
                  <a:lnTo>
                    <a:pt x="207245" y="103622"/>
                  </a:lnTo>
                  <a:cubicBezTo>
                    <a:pt x="207245" y="131105"/>
                    <a:pt x="196328" y="157462"/>
                    <a:pt x="176895" y="176895"/>
                  </a:cubicBezTo>
                  <a:cubicBezTo>
                    <a:pt x="157462" y="196328"/>
                    <a:pt x="131105" y="207245"/>
                    <a:pt x="103622" y="207245"/>
                  </a:cubicBezTo>
                  <a:lnTo>
                    <a:pt x="103622" y="207245"/>
                  </a:lnTo>
                  <a:cubicBezTo>
                    <a:pt x="76140" y="207245"/>
                    <a:pt x="49783" y="196328"/>
                    <a:pt x="30350" y="176895"/>
                  </a:cubicBezTo>
                  <a:cubicBezTo>
                    <a:pt x="10917" y="157462"/>
                    <a:pt x="0" y="131105"/>
                    <a:pt x="0" y="103622"/>
                  </a:cubicBezTo>
                  <a:lnTo>
                    <a:pt x="0" y="103622"/>
                  </a:lnTo>
                  <a:cubicBezTo>
                    <a:pt x="0" y="76140"/>
                    <a:pt x="10917" y="49783"/>
                    <a:pt x="30350" y="30350"/>
                  </a:cubicBezTo>
                  <a:cubicBezTo>
                    <a:pt x="49783" y="10917"/>
                    <a:pt x="76140" y="0"/>
                    <a:pt x="103622" y="0"/>
                  </a:cubicBezTo>
                  <a:close/>
                </a:path>
              </a:pathLst>
            </a:custGeom>
            <a:solidFill>
              <a:srgbClr val="E88737"/>
            </a:solidFill>
          </p:spPr>
        </p:sp>
        <p:sp>
          <p:nvSpPr>
            <p:cNvPr id="17" name="TextBox 17"/>
            <p:cNvSpPr txBox="1"/>
            <p:nvPr/>
          </p:nvSpPr>
          <p:spPr>
            <a:xfrm>
              <a:off x="0" y="-47625"/>
              <a:ext cx="207245" cy="25487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295"/>
                </a:lnSpc>
              </a:pPr>
              <a:endParaRPr/>
            </a:p>
          </p:txBody>
        </p:sp>
      </p:grpSp>
      <p:grpSp>
        <p:nvGrpSpPr>
          <p:cNvPr id="18" name="Group 18"/>
          <p:cNvGrpSpPr/>
          <p:nvPr/>
        </p:nvGrpSpPr>
        <p:grpSpPr>
          <a:xfrm>
            <a:off x="13839673" y="185115"/>
            <a:ext cx="4287166" cy="1602410"/>
            <a:chOff x="0" y="0"/>
            <a:chExt cx="5716221" cy="2136547"/>
          </a:xfrm>
        </p:grpSpPr>
        <p:sp>
          <p:nvSpPr>
            <p:cNvPr id="19" name="Freeform 19"/>
            <p:cNvSpPr/>
            <p:nvPr/>
          </p:nvSpPr>
          <p:spPr>
            <a:xfrm>
              <a:off x="0" y="0"/>
              <a:ext cx="5715100" cy="1124780"/>
            </a:xfrm>
            <a:custGeom>
              <a:avLst/>
              <a:gdLst/>
              <a:ahLst/>
              <a:cxnLst/>
              <a:rect l="l" t="t" r="r" b="b"/>
              <a:pathLst>
                <a:path w="5715100" h="1124780">
                  <a:moveTo>
                    <a:pt x="0" y="0"/>
                  </a:moveTo>
                  <a:lnTo>
                    <a:pt x="5715100" y="0"/>
                  </a:lnTo>
                  <a:lnTo>
                    <a:pt x="5715100" y="1124780"/>
                  </a:lnTo>
                  <a:lnTo>
                    <a:pt x="0" y="112478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/>
              <a:stretch>
                <a:fillRect/>
              </a:stretch>
            </a:blipFill>
          </p:spPr>
        </p:sp>
        <p:sp>
          <p:nvSpPr>
            <p:cNvPr id="20" name="Freeform 20"/>
            <p:cNvSpPr/>
            <p:nvPr/>
          </p:nvSpPr>
          <p:spPr>
            <a:xfrm>
              <a:off x="0" y="1190853"/>
              <a:ext cx="5716221" cy="570565"/>
            </a:xfrm>
            <a:custGeom>
              <a:avLst/>
              <a:gdLst/>
              <a:ahLst/>
              <a:cxnLst/>
              <a:rect l="l" t="t" r="r" b="b"/>
              <a:pathLst>
                <a:path w="5716221" h="570565">
                  <a:moveTo>
                    <a:pt x="0" y="0"/>
                  </a:moveTo>
                  <a:lnTo>
                    <a:pt x="5716221" y="0"/>
                  </a:lnTo>
                  <a:lnTo>
                    <a:pt x="5716221" y="570566"/>
                  </a:lnTo>
                  <a:lnTo>
                    <a:pt x="0" y="57056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/>
              <a:stretch>
                <a:fillRect/>
              </a:stretch>
            </a:blipFill>
          </p:spPr>
        </p:sp>
        <p:sp>
          <p:nvSpPr>
            <p:cNvPr id="21" name="Freeform 21"/>
            <p:cNvSpPr/>
            <p:nvPr/>
          </p:nvSpPr>
          <p:spPr>
            <a:xfrm>
              <a:off x="71053" y="1827492"/>
              <a:ext cx="4977995" cy="309055"/>
            </a:xfrm>
            <a:custGeom>
              <a:avLst/>
              <a:gdLst/>
              <a:ahLst/>
              <a:cxnLst/>
              <a:rect l="l" t="t" r="r" b="b"/>
              <a:pathLst>
                <a:path w="4977995" h="309055">
                  <a:moveTo>
                    <a:pt x="0" y="0"/>
                  </a:moveTo>
                  <a:lnTo>
                    <a:pt x="4977995" y="0"/>
                  </a:lnTo>
                  <a:lnTo>
                    <a:pt x="4977995" y="309055"/>
                  </a:lnTo>
                  <a:lnTo>
                    <a:pt x="0" y="30905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/>
              <a:stretch>
                <a:fillRect/>
              </a:stretch>
            </a:blipFill>
          </p:spPr>
        </p:sp>
        <p:sp>
          <p:nvSpPr>
            <p:cNvPr id="22" name="Freeform 22"/>
            <p:cNvSpPr/>
            <p:nvPr/>
          </p:nvSpPr>
          <p:spPr>
            <a:xfrm>
              <a:off x="5053532" y="0"/>
              <a:ext cx="473758" cy="492216"/>
            </a:xfrm>
            <a:custGeom>
              <a:avLst/>
              <a:gdLst/>
              <a:ahLst/>
              <a:cxnLst/>
              <a:rect l="l" t="t" r="r" b="b"/>
              <a:pathLst>
                <a:path w="473758" h="492216">
                  <a:moveTo>
                    <a:pt x="0" y="0"/>
                  </a:moveTo>
                  <a:lnTo>
                    <a:pt x="473758" y="0"/>
                  </a:lnTo>
                  <a:lnTo>
                    <a:pt x="473758" y="492216"/>
                  </a:lnTo>
                  <a:lnTo>
                    <a:pt x="0" y="49221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/>
              <a:stretch>
                <a:fillRect/>
              </a:stretch>
            </a:blipFill>
          </p:spPr>
        </p:sp>
      </p:grpSp>
      <p:sp>
        <p:nvSpPr>
          <p:cNvPr id="23" name="Freeform 23"/>
          <p:cNvSpPr/>
          <p:nvPr/>
        </p:nvSpPr>
        <p:spPr>
          <a:xfrm>
            <a:off x="-2220622" y="7369471"/>
            <a:ext cx="5071026" cy="3777659"/>
          </a:xfrm>
          <a:custGeom>
            <a:avLst/>
            <a:gdLst/>
            <a:ahLst/>
            <a:cxnLst/>
            <a:rect l="l" t="t" r="r" b="b"/>
            <a:pathLst>
              <a:path w="5071026" h="3777659">
                <a:moveTo>
                  <a:pt x="0" y="0"/>
                </a:moveTo>
                <a:lnTo>
                  <a:pt x="5071027" y="0"/>
                </a:lnTo>
                <a:lnTo>
                  <a:pt x="5071027" y="3777658"/>
                </a:lnTo>
                <a:lnTo>
                  <a:pt x="0" y="3777658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</p:sp>
      <p:sp>
        <p:nvSpPr>
          <p:cNvPr id="24" name="TextBox 24"/>
          <p:cNvSpPr txBox="1"/>
          <p:nvPr/>
        </p:nvSpPr>
        <p:spPr>
          <a:xfrm>
            <a:off x="5093806" y="3918575"/>
            <a:ext cx="9534418" cy="232346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572134" lvl="1" indent="-286067" algn="l">
              <a:lnSpc>
                <a:spcPts val="3709"/>
              </a:lnSpc>
              <a:buFont typeface="Arial"/>
              <a:buChar char="•"/>
            </a:pPr>
            <a:r>
              <a:rPr lang="en-US" sz="2649" b="1" spc="52">
                <a:solidFill>
                  <a:srgbClr val="113D57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Evite abreviações.</a:t>
            </a:r>
          </a:p>
          <a:p>
            <a:pPr marL="572134" lvl="1" indent="-286067" algn="l">
              <a:lnSpc>
                <a:spcPts val="3709"/>
              </a:lnSpc>
              <a:buFont typeface="Arial"/>
              <a:buChar char="•"/>
            </a:pPr>
            <a:r>
              <a:rPr lang="en-US" sz="2649" b="1" spc="52">
                <a:solidFill>
                  <a:srgbClr val="113D57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Em tabelas de 2 colunas, use no máximo 4 linhas.</a:t>
            </a:r>
          </a:p>
          <a:p>
            <a:pPr marL="572134" lvl="1" indent="-286067" algn="l">
              <a:lnSpc>
                <a:spcPts val="3709"/>
              </a:lnSpc>
              <a:buFont typeface="Arial"/>
              <a:buChar char="•"/>
            </a:pPr>
            <a:r>
              <a:rPr lang="en-US" sz="2649" b="1" spc="52">
                <a:solidFill>
                  <a:srgbClr val="113D57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Refaça tabelas publicadas, se inadequadas.</a:t>
            </a:r>
          </a:p>
          <a:p>
            <a:pPr marL="572134" lvl="1" indent="-286067" algn="l">
              <a:lnSpc>
                <a:spcPts val="3709"/>
              </a:lnSpc>
              <a:buFont typeface="Arial"/>
              <a:buChar char="•"/>
            </a:pPr>
            <a:r>
              <a:rPr lang="en-US" sz="2649" b="1" spc="52">
                <a:solidFill>
                  <a:srgbClr val="113D57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Se for mostrar dados de outros autores, coloque a referência.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6503325" y="-1167844"/>
            <a:ext cx="5223255" cy="4088726"/>
            <a:chOff x="0" y="0"/>
            <a:chExt cx="1375672" cy="1076866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375672" cy="1076866"/>
            </a:xfrm>
            <a:custGeom>
              <a:avLst/>
              <a:gdLst/>
              <a:ahLst/>
              <a:cxnLst/>
              <a:rect l="l" t="t" r="r" b="b"/>
              <a:pathLst>
                <a:path w="1375672" h="1076866">
                  <a:moveTo>
                    <a:pt x="20751" y="0"/>
                  </a:moveTo>
                  <a:lnTo>
                    <a:pt x="1354921" y="0"/>
                  </a:lnTo>
                  <a:cubicBezTo>
                    <a:pt x="1366382" y="0"/>
                    <a:pt x="1375672" y="9290"/>
                    <a:pt x="1375672" y="20751"/>
                  </a:cubicBezTo>
                  <a:lnTo>
                    <a:pt x="1375672" y="1056115"/>
                  </a:lnTo>
                  <a:cubicBezTo>
                    <a:pt x="1375672" y="1067576"/>
                    <a:pt x="1366382" y="1076866"/>
                    <a:pt x="1354921" y="1076866"/>
                  </a:cubicBezTo>
                  <a:lnTo>
                    <a:pt x="20751" y="1076866"/>
                  </a:lnTo>
                  <a:cubicBezTo>
                    <a:pt x="9290" y="1076866"/>
                    <a:pt x="0" y="1067576"/>
                    <a:pt x="0" y="1056115"/>
                  </a:cubicBezTo>
                  <a:lnTo>
                    <a:pt x="0" y="20751"/>
                  </a:lnTo>
                  <a:cubicBezTo>
                    <a:pt x="0" y="9290"/>
                    <a:pt x="9290" y="0"/>
                    <a:pt x="20751" y="0"/>
                  </a:cubicBezTo>
                  <a:close/>
                </a:path>
              </a:pathLst>
            </a:custGeom>
            <a:solidFill>
              <a:srgbClr val="178EB5"/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0" y="-47625"/>
              <a:ext cx="1375672" cy="1124491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295"/>
                </a:lnSpc>
              </a:pPr>
              <a:endParaRPr/>
            </a:p>
          </p:txBody>
        </p:sp>
      </p:grpSp>
      <p:sp>
        <p:nvSpPr>
          <p:cNvPr id="5" name="TextBox 5"/>
          <p:cNvSpPr txBox="1"/>
          <p:nvPr/>
        </p:nvSpPr>
        <p:spPr>
          <a:xfrm>
            <a:off x="6803888" y="1043232"/>
            <a:ext cx="4622128" cy="13239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100"/>
              </a:lnSpc>
            </a:pPr>
            <a:r>
              <a:rPr lang="en-US" sz="5000" b="1">
                <a:solidFill>
                  <a:srgbClr val="FFFFFF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Algumas dicas</a:t>
            </a:r>
          </a:p>
        </p:txBody>
      </p:sp>
      <p:grpSp>
        <p:nvGrpSpPr>
          <p:cNvPr id="6" name="Group 6"/>
          <p:cNvGrpSpPr/>
          <p:nvPr/>
        </p:nvGrpSpPr>
        <p:grpSpPr>
          <a:xfrm>
            <a:off x="12396404" y="561161"/>
            <a:ext cx="935078" cy="935078"/>
            <a:chOff x="0" y="0"/>
            <a:chExt cx="274739" cy="274739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274739" cy="274739"/>
            </a:xfrm>
            <a:custGeom>
              <a:avLst/>
              <a:gdLst/>
              <a:ahLst/>
              <a:cxnLst/>
              <a:rect l="l" t="t" r="r" b="b"/>
              <a:pathLst>
                <a:path w="274739" h="274739">
                  <a:moveTo>
                    <a:pt x="115912" y="0"/>
                  </a:moveTo>
                  <a:lnTo>
                    <a:pt x="158827" y="0"/>
                  </a:lnTo>
                  <a:cubicBezTo>
                    <a:pt x="189568" y="0"/>
                    <a:pt x="219051" y="12212"/>
                    <a:pt x="240789" y="33950"/>
                  </a:cubicBezTo>
                  <a:cubicBezTo>
                    <a:pt x="262526" y="55688"/>
                    <a:pt x="274739" y="85170"/>
                    <a:pt x="274739" y="115912"/>
                  </a:cubicBezTo>
                  <a:lnTo>
                    <a:pt x="274739" y="158827"/>
                  </a:lnTo>
                  <a:cubicBezTo>
                    <a:pt x="274739" y="222843"/>
                    <a:pt x="222843" y="274739"/>
                    <a:pt x="158827" y="274739"/>
                  </a:cubicBezTo>
                  <a:lnTo>
                    <a:pt x="115912" y="274739"/>
                  </a:lnTo>
                  <a:cubicBezTo>
                    <a:pt x="51896" y="274739"/>
                    <a:pt x="0" y="222843"/>
                    <a:pt x="0" y="158827"/>
                  </a:cubicBezTo>
                  <a:lnTo>
                    <a:pt x="0" y="115912"/>
                  </a:lnTo>
                  <a:cubicBezTo>
                    <a:pt x="0" y="51896"/>
                    <a:pt x="51896" y="0"/>
                    <a:pt x="115912" y="0"/>
                  </a:cubicBezTo>
                  <a:close/>
                </a:path>
              </a:pathLst>
            </a:custGeom>
            <a:solidFill>
              <a:srgbClr val="113D57"/>
            </a:solidFill>
          </p:spPr>
        </p:sp>
        <p:sp>
          <p:nvSpPr>
            <p:cNvPr id="8" name="TextBox 8"/>
            <p:cNvSpPr txBox="1"/>
            <p:nvPr/>
          </p:nvSpPr>
          <p:spPr>
            <a:xfrm>
              <a:off x="0" y="-47625"/>
              <a:ext cx="274739" cy="322364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295"/>
                </a:lnSpc>
              </a:pPr>
              <a:endParaRPr/>
            </a:p>
          </p:txBody>
        </p:sp>
      </p:grpSp>
      <p:grpSp>
        <p:nvGrpSpPr>
          <p:cNvPr id="9" name="Group 9"/>
          <p:cNvGrpSpPr/>
          <p:nvPr/>
        </p:nvGrpSpPr>
        <p:grpSpPr>
          <a:xfrm>
            <a:off x="3743041" y="511617"/>
            <a:ext cx="1150740" cy="1150740"/>
            <a:chOff x="0" y="0"/>
            <a:chExt cx="338103" cy="338103"/>
          </a:xfrm>
        </p:grpSpPr>
        <p:sp>
          <p:nvSpPr>
            <p:cNvPr id="10" name="Freeform 10"/>
            <p:cNvSpPr/>
            <p:nvPr/>
          </p:nvSpPr>
          <p:spPr>
            <a:xfrm>
              <a:off x="0" y="0"/>
              <a:ext cx="338103" cy="338103"/>
            </a:xfrm>
            <a:custGeom>
              <a:avLst/>
              <a:gdLst/>
              <a:ahLst/>
              <a:cxnLst/>
              <a:rect l="l" t="t" r="r" b="b"/>
              <a:pathLst>
                <a:path w="338103" h="338103">
                  <a:moveTo>
                    <a:pt x="94189" y="0"/>
                  </a:moveTo>
                  <a:lnTo>
                    <a:pt x="243914" y="0"/>
                  </a:lnTo>
                  <a:cubicBezTo>
                    <a:pt x="268895" y="0"/>
                    <a:pt x="292852" y="9923"/>
                    <a:pt x="310516" y="27587"/>
                  </a:cubicBezTo>
                  <a:cubicBezTo>
                    <a:pt x="328179" y="45251"/>
                    <a:pt x="338103" y="69208"/>
                    <a:pt x="338103" y="94189"/>
                  </a:cubicBezTo>
                  <a:lnTo>
                    <a:pt x="338103" y="243914"/>
                  </a:lnTo>
                  <a:cubicBezTo>
                    <a:pt x="338103" y="295933"/>
                    <a:pt x="295933" y="338103"/>
                    <a:pt x="243914" y="338103"/>
                  </a:cubicBezTo>
                  <a:lnTo>
                    <a:pt x="94189" y="338103"/>
                  </a:lnTo>
                  <a:cubicBezTo>
                    <a:pt x="42170" y="338103"/>
                    <a:pt x="0" y="295933"/>
                    <a:pt x="0" y="243914"/>
                  </a:cubicBezTo>
                  <a:lnTo>
                    <a:pt x="0" y="94189"/>
                  </a:lnTo>
                  <a:cubicBezTo>
                    <a:pt x="0" y="42170"/>
                    <a:pt x="42170" y="0"/>
                    <a:pt x="94189" y="0"/>
                  </a:cubicBezTo>
                  <a:close/>
                </a:path>
              </a:pathLst>
            </a:custGeom>
            <a:solidFill>
              <a:srgbClr val="178EB5"/>
            </a:solidFill>
          </p:spPr>
        </p:sp>
        <p:sp>
          <p:nvSpPr>
            <p:cNvPr id="11" name="TextBox 11"/>
            <p:cNvSpPr txBox="1"/>
            <p:nvPr/>
          </p:nvSpPr>
          <p:spPr>
            <a:xfrm>
              <a:off x="0" y="-47625"/>
              <a:ext cx="338103" cy="38572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295"/>
                </a:lnSpc>
              </a:pPr>
              <a:endParaRPr/>
            </a:p>
          </p:txBody>
        </p:sp>
      </p:grpSp>
      <p:grpSp>
        <p:nvGrpSpPr>
          <p:cNvPr id="12" name="Group 12"/>
          <p:cNvGrpSpPr/>
          <p:nvPr/>
        </p:nvGrpSpPr>
        <p:grpSpPr>
          <a:xfrm>
            <a:off x="5093806" y="-511617"/>
            <a:ext cx="1023234" cy="1023234"/>
            <a:chOff x="0" y="0"/>
            <a:chExt cx="300640" cy="300640"/>
          </a:xfrm>
        </p:grpSpPr>
        <p:sp>
          <p:nvSpPr>
            <p:cNvPr id="13" name="Freeform 13"/>
            <p:cNvSpPr/>
            <p:nvPr/>
          </p:nvSpPr>
          <p:spPr>
            <a:xfrm>
              <a:off x="0" y="0"/>
              <a:ext cx="300640" cy="300640"/>
            </a:xfrm>
            <a:custGeom>
              <a:avLst/>
              <a:gdLst/>
              <a:ahLst/>
              <a:cxnLst/>
              <a:rect l="l" t="t" r="r" b="b"/>
              <a:pathLst>
                <a:path w="300640" h="300640">
                  <a:moveTo>
                    <a:pt x="105926" y="0"/>
                  </a:moveTo>
                  <a:lnTo>
                    <a:pt x="194714" y="0"/>
                  </a:lnTo>
                  <a:cubicBezTo>
                    <a:pt x="222807" y="0"/>
                    <a:pt x="249750" y="11160"/>
                    <a:pt x="269615" y="31025"/>
                  </a:cubicBezTo>
                  <a:cubicBezTo>
                    <a:pt x="289480" y="50890"/>
                    <a:pt x="300640" y="77833"/>
                    <a:pt x="300640" y="105926"/>
                  </a:cubicBezTo>
                  <a:lnTo>
                    <a:pt x="300640" y="194714"/>
                  </a:lnTo>
                  <a:cubicBezTo>
                    <a:pt x="300640" y="253215"/>
                    <a:pt x="253215" y="300640"/>
                    <a:pt x="194714" y="300640"/>
                  </a:cubicBezTo>
                  <a:lnTo>
                    <a:pt x="105926" y="300640"/>
                  </a:lnTo>
                  <a:cubicBezTo>
                    <a:pt x="47425" y="300640"/>
                    <a:pt x="0" y="253215"/>
                    <a:pt x="0" y="194714"/>
                  </a:cubicBezTo>
                  <a:lnTo>
                    <a:pt x="0" y="105926"/>
                  </a:lnTo>
                  <a:cubicBezTo>
                    <a:pt x="0" y="47425"/>
                    <a:pt x="47425" y="0"/>
                    <a:pt x="105926" y="0"/>
                  </a:cubicBezTo>
                  <a:close/>
                </a:path>
              </a:pathLst>
            </a:custGeom>
            <a:solidFill>
              <a:srgbClr val="E88737"/>
            </a:solidFill>
          </p:spPr>
        </p:sp>
        <p:sp>
          <p:nvSpPr>
            <p:cNvPr id="14" name="TextBox 14"/>
            <p:cNvSpPr txBox="1"/>
            <p:nvPr/>
          </p:nvSpPr>
          <p:spPr>
            <a:xfrm>
              <a:off x="0" y="-47625"/>
              <a:ext cx="300640" cy="34826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295"/>
                </a:lnSpc>
              </a:pPr>
              <a:endParaRPr/>
            </a:p>
          </p:txBody>
        </p:sp>
      </p:grpSp>
      <p:grpSp>
        <p:nvGrpSpPr>
          <p:cNvPr id="15" name="Group 15"/>
          <p:cNvGrpSpPr/>
          <p:nvPr/>
        </p:nvGrpSpPr>
        <p:grpSpPr>
          <a:xfrm>
            <a:off x="13389317" y="1889160"/>
            <a:ext cx="705362" cy="705362"/>
            <a:chOff x="0" y="0"/>
            <a:chExt cx="207245" cy="207245"/>
          </a:xfrm>
        </p:grpSpPr>
        <p:sp>
          <p:nvSpPr>
            <p:cNvPr id="16" name="Freeform 16"/>
            <p:cNvSpPr/>
            <p:nvPr/>
          </p:nvSpPr>
          <p:spPr>
            <a:xfrm>
              <a:off x="0" y="0"/>
              <a:ext cx="207245" cy="207245"/>
            </a:xfrm>
            <a:custGeom>
              <a:avLst/>
              <a:gdLst/>
              <a:ahLst/>
              <a:cxnLst/>
              <a:rect l="l" t="t" r="r" b="b"/>
              <a:pathLst>
                <a:path w="207245" h="207245">
                  <a:moveTo>
                    <a:pt x="103622" y="0"/>
                  </a:moveTo>
                  <a:lnTo>
                    <a:pt x="103622" y="0"/>
                  </a:lnTo>
                  <a:cubicBezTo>
                    <a:pt x="160851" y="0"/>
                    <a:pt x="207245" y="46393"/>
                    <a:pt x="207245" y="103622"/>
                  </a:cubicBezTo>
                  <a:lnTo>
                    <a:pt x="207245" y="103622"/>
                  </a:lnTo>
                  <a:cubicBezTo>
                    <a:pt x="207245" y="131105"/>
                    <a:pt x="196328" y="157462"/>
                    <a:pt x="176895" y="176895"/>
                  </a:cubicBezTo>
                  <a:cubicBezTo>
                    <a:pt x="157462" y="196328"/>
                    <a:pt x="131105" y="207245"/>
                    <a:pt x="103622" y="207245"/>
                  </a:cubicBezTo>
                  <a:lnTo>
                    <a:pt x="103622" y="207245"/>
                  </a:lnTo>
                  <a:cubicBezTo>
                    <a:pt x="76140" y="207245"/>
                    <a:pt x="49783" y="196328"/>
                    <a:pt x="30350" y="176895"/>
                  </a:cubicBezTo>
                  <a:cubicBezTo>
                    <a:pt x="10917" y="157462"/>
                    <a:pt x="0" y="131105"/>
                    <a:pt x="0" y="103622"/>
                  </a:cubicBezTo>
                  <a:lnTo>
                    <a:pt x="0" y="103622"/>
                  </a:lnTo>
                  <a:cubicBezTo>
                    <a:pt x="0" y="76140"/>
                    <a:pt x="10917" y="49783"/>
                    <a:pt x="30350" y="30350"/>
                  </a:cubicBezTo>
                  <a:cubicBezTo>
                    <a:pt x="49783" y="10917"/>
                    <a:pt x="76140" y="0"/>
                    <a:pt x="103622" y="0"/>
                  </a:cubicBezTo>
                  <a:close/>
                </a:path>
              </a:pathLst>
            </a:custGeom>
            <a:solidFill>
              <a:srgbClr val="E88737"/>
            </a:solidFill>
          </p:spPr>
        </p:sp>
        <p:sp>
          <p:nvSpPr>
            <p:cNvPr id="17" name="TextBox 17"/>
            <p:cNvSpPr txBox="1"/>
            <p:nvPr/>
          </p:nvSpPr>
          <p:spPr>
            <a:xfrm>
              <a:off x="0" y="-47625"/>
              <a:ext cx="207245" cy="25487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295"/>
                </a:lnSpc>
              </a:pPr>
              <a:endParaRPr/>
            </a:p>
          </p:txBody>
        </p:sp>
      </p:grpSp>
      <p:grpSp>
        <p:nvGrpSpPr>
          <p:cNvPr id="18" name="Group 18"/>
          <p:cNvGrpSpPr/>
          <p:nvPr/>
        </p:nvGrpSpPr>
        <p:grpSpPr>
          <a:xfrm>
            <a:off x="13839673" y="185115"/>
            <a:ext cx="4287166" cy="1602410"/>
            <a:chOff x="0" y="0"/>
            <a:chExt cx="5716221" cy="2136547"/>
          </a:xfrm>
        </p:grpSpPr>
        <p:sp>
          <p:nvSpPr>
            <p:cNvPr id="19" name="Freeform 19"/>
            <p:cNvSpPr/>
            <p:nvPr/>
          </p:nvSpPr>
          <p:spPr>
            <a:xfrm>
              <a:off x="0" y="0"/>
              <a:ext cx="5715100" cy="1124780"/>
            </a:xfrm>
            <a:custGeom>
              <a:avLst/>
              <a:gdLst/>
              <a:ahLst/>
              <a:cxnLst/>
              <a:rect l="l" t="t" r="r" b="b"/>
              <a:pathLst>
                <a:path w="5715100" h="1124780">
                  <a:moveTo>
                    <a:pt x="0" y="0"/>
                  </a:moveTo>
                  <a:lnTo>
                    <a:pt x="5715100" y="0"/>
                  </a:lnTo>
                  <a:lnTo>
                    <a:pt x="5715100" y="1124780"/>
                  </a:lnTo>
                  <a:lnTo>
                    <a:pt x="0" y="112478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/>
              <a:stretch>
                <a:fillRect/>
              </a:stretch>
            </a:blipFill>
          </p:spPr>
        </p:sp>
        <p:sp>
          <p:nvSpPr>
            <p:cNvPr id="20" name="Freeform 20"/>
            <p:cNvSpPr/>
            <p:nvPr/>
          </p:nvSpPr>
          <p:spPr>
            <a:xfrm>
              <a:off x="0" y="1190853"/>
              <a:ext cx="5716221" cy="570565"/>
            </a:xfrm>
            <a:custGeom>
              <a:avLst/>
              <a:gdLst/>
              <a:ahLst/>
              <a:cxnLst/>
              <a:rect l="l" t="t" r="r" b="b"/>
              <a:pathLst>
                <a:path w="5716221" h="570565">
                  <a:moveTo>
                    <a:pt x="0" y="0"/>
                  </a:moveTo>
                  <a:lnTo>
                    <a:pt x="5716221" y="0"/>
                  </a:lnTo>
                  <a:lnTo>
                    <a:pt x="5716221" y="570566"/>
                  </a:lnTo>
                  <a:lnTo>
                    <a:pt x="0" y="57056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/>
              <a:stretch>
                <a:fillRect/>
              </a:stretch>
            </a:blipFill>
          </p:spPr>
        </p:sp>
        <p:sp>
          <p:nvSpPr>
            <p:cNvPr id="21" name="Freeform 21"/>
            <p:cNvSpPr/>
            <p:nvPr/>
          </p:nvSpPr>
          <p:spPr>
            <a:xfrm>
              <a:off x="71053" y="1827492"/>
              <a:ext cx="4977995" cy="309055"/>
            </a:xfrm>
            <a:custGeom>
              <a:avLst/>
              <a:gdLst/>
              <a:ahLst/>
              <a:cxnLst/>
              <a:rect l="l" t="t" r="r" b="b"/>
              <a:pathLst>
                <a:path w="4977995" h="309055">
                  <a:moveTo>
                    <a:pt x="0" y="0"/>
                  </a:moveTo>
                  <a:lnTo>
                    <a:pt x="4977995" y="0"/>
                  </a:lnTo>
                  <a:lnTo>
                    <a:pt x="4977995" y="309055"/>
                  </a:lnTo>
                  <a:lnTo>
                    <a:pt x="0" y="30905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/>
              <a:stretch>
                <a:fillRect/>
              </a:stretch>
            </a:blipFill>
          </p:spPr>
        </p:sp>
        <p:sp>
          <p:nvSpPr>
            <p:cNvPr id="22" name="Freeform 22"/>
            <p:cNvSpPr/>
            <p:nvPr/>
          </p:nvSpPr>
          <p:spPr>
            <a:xfrm>
              <a:off x="5053532" y="0"/>
              <a:ext cx="473758" cy="492216"/>
            </a:xfrm>
            <a:custGeom>
              <a:avLst/>
              <a:gdLst/>
              <a:ahLst/>
              <a:cxnLst/>
              <a:rect l="l" t="t" r="r" b="b"/>
              <a:pathLst>
                <a:path w="473758" h="492216">
                  <a:moveTo>
                    <a:pt x="0" y="0"/>
                  </a:moveTo>
                  <a:lnTo>
                    <a:pt x="473758" y="0"/>
                  </a:lnTo>
                  <a:lnTo>
                    <a:pt x="473758" y="492216"/>
                  </a:lnTo>
                  <a:lnTo>
                    <a:pt x="0" y="49221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/>
              <a:stretch>
                <a:fillRect/>
              </a:stretch>
            </a:blipFill>
          </p:spPr>
        </p:sp>
      </p:grpSp>
      <p:sp>
        <p:nvSpPr>
          <p:cNvPr id="23" name="Freeform 23"/>
          <p:cNvSpPr/>
          <p:nvPr/>
        </p:nvSpPr>
        <p:spPr>
          <a:xfrm>
            <a:off x="-2220622" y="7369471"/>
            <a:ext cx="5071026" cy="3777659"/>
          </a:xfrm>
          <a:custGeom>
            <a:avLst/>
            <a:gdLst/>
            <a:ahLst/>
            <a:cxnLst/>
            <a:rect l="l" t="t" r="r" b="b"/>
            <a:pathLst>
              <a:path w="5071026" h="3777659">
                <a:moveTo>
                  <a:pt x="0" y="0"/>
                </a:moveTo>
                <a:lnTo>
                  <a:pt x="5071027" y="0"/>
                </a:lnTo>
                <a:lnTo>
                  <a:pt x="5071027" y="3777658"/>
                </a:lnTo>
                <a:lnTo>
                  <a:pt x="0" y="3777658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</p:sp>
      <p:sp>
        <p:nvSpPr>
          <p:cNvPr id="24" name="TextBox 24"/>
          <p:cNvSpPr txBox="1"/>
          <p:nvPr/>
        </p:nvSpPr>
        <p:spPr>
          <a:xfrm>
            <a:off x="4893781" y="3623318"/>
            <a:ext cx="8556327" cy="99749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8482"/>
              </a:lnSpc>
            </a:pPr>
            <a:r>
              <a:rPr lang="en-US" sz="5236" b="1" spc="104">
                <a:solidFill>
                  <a:srgbClr val="113D57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Durante a apresentação</a:t>
            </a:r>
          </a:p>
        </p:txBody>
      </p:sp>
      <p:sp>
        <p:nvSpPr>
          <p:cNvPr id="25" name="TextBox 25"/>
          <p:cNvSpPr txBox="1"/>
          <p:nvPr/>
        </p:nvSpPr>
        <p:spPr>
          <a:xfrm>
            <a:off x="4585333" y="5011339"/>
            <a:ext cx="10025341" cy="329440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677687" lvl="1" indent="-338843" algn="just">
              <a:lnSpc>
                <a:spcPts val="4394"/>
              </a:lnSpc>
              <a:buFont typeface="Arial"/>
              <a:buChar char="•"/>
            </a:pPr>
            <a:r>
              <a:rPr lang="en-US" sz="3138" b="1" spc="62">
                <a:solidFill>
                  <a:srgbClr val="113D57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Seja positivo, firme.</a:t>
            </a:r>
          </a:p>
          <a:p>
            <a:pPr marL="677687" lvl="1" indent="-338843" algn="just">
              <a:lnSpc>
                <a:spcPts val="4394"/>
              </a:lnSpc>
              <a:buFont typeface="Arial"/>
              <a:buChar char="•"/>
            </a:pPr>
            <a:r>
              <a:rPr lang="en-US" sz="3138" b="1" spc="62">
                <a:solidFill>
                  <a:srgbClr val="113D57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Fale com motivação.</a:t>
            </a:r>
          </a:p>
          <a:p>
            <a:pPr marL="677687" lvl="1" indent="-338843" algn="just">
              <a:lnSpc>
                <a:spcPts val="4394"/>
              </a:lnSpc>
              <a:buFont typeface="Arial"/>
              <a:buChar char="•"/>
            </a:pPr>
            <a:r>
              <a:rPr lang="en-US" sz="3138" b="1" spc="62">
                <a:solidFill>
                  <a:srgbClr val="113D57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Fale olhando para a plateia.</a:t>
            </a:r>
          </a:p>
          <a:p>
            <a:pPr marL="677687" lvl="1" indent="-338843" algn="just">
              <a:lnSpc>
                <a:spcPts val="4394"/>
              </a:lnSpc>
              <a:buFont typeface="Arial"/>
              <a:buChar char="•"/>
            </a:pPr>
            <a:r>
              <a:rPr lang="en-US" sz="3138" b="1" spc="62">
                <a:solidFill>
                  <a:srgbClr val="113D57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Fale devagar.</a:t>
            </a:r>
          </a:p>
          <a:p>
            <a:pPr marL="677687" lvl="1" indent="-338843" algn="just">
              <a:lnSpc>
                <a:spcPts val="4394"/>
              </a:lnSpc>
              <a:buFont typeface="Arial"/>
              <a:buChar char="•"/>
            </a:pPr>
            <a:r>
              <a:rPr lang="en-US" sz="3138" b="1" spc="62">
                <a:solidFill>
                  <a:srgbClr val="113D57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Aponte para os slides para orientar a plateia.</a:t>
            </a:r>
          </a:p>
          <a:p>
            <a:pPr marL="677687" lvl="1" indent="-338843" algn="just">
              <a:lnSpc>
                <a:spcPts val="4394"/>
              </a:lnSpc>
              <a:buFont typeface="Arial"/>
              <a:buChar char="•"/>
            </a:pPr>
            <a:r>
              <a:rPr lang="en-US" sz="3138" spc="62">
                <a:solidFill>
                  <a:srgbClr val="113D57"/>
                </a:solidFill>
                <a:latin typeface="Montserrat"/>
                <a:ea typeface="Montserrat"/>
                <a:cs typeface="Montserrat"/>
                <a:sym typeface="Montserrat"/>
              </a:rPr>
              <a:t>U</a:t>
            </a:r>
            <a:r>
              <a:rPr lang="en-US" sz="3138" b="1" spc="62">
                <a:solidFill>
                  <a:srgbClr val="113D57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se os mesmos termos dos slides.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6503325" y="-1167844"/>
            <a:ext cx="5223255" cy="4088726"/>
            <a:chOff x="0" y="0"/>
            <a:chExt cx="1375672" cy="1076866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375672" cy="1076866"/>
            </a:xfrm>
            <a:custGeom>
              <a:avLst/>
              <a:gdLst/>
              <a:ahLst/>
              <a:cxnLst/>
              <a:rect l="l" t="t" r="r" b="b"/>
              <a:pathLst>
                <a:path w="1375672" h="1076866">
                  <a:moveTo>
                    <a:pt x="20751" y="0"/>
                  </a:moveTo>
                  <a:lnTo>
                    <a:pt x="1354921" y="0"/>
                  </a:lnTo>
                  <a:cubicBezTo>
                    <a:pt x="1366382" y="0"/>
                    <a:pt x="1375672" y="9290"/>
                    <a:pt x="1375672" y="20751"/>
                  </a:cubicBezTo>
                  <a:lnTo>
                    <a:pt x="1375672" y="1056115"/>
                  </a:lnTo>
                  <a:cubicBezTo>
                    <a:pt x="1375672" y="1067576"/>
                    <a:pt x="1366382" y="1076866"/>
                    <a:pt x="1354921" y="1076866"/>
                  </a:cubicBezTo>
                  <a:lnTo>
                    <a:pt x="20751" y="1076866"/>
                  </a:lnTo>
                  <a:cubicBezTo>
                    <a:pt x="9290" y="1076866"/>
                    <a:pt x="0" y="1067576"/>
                    <a:pt x="0" y="1056115"/>
                  </a:cubicBezTo>
                  <a:lnTo>
                    <a:pt x="0" y="20751"/>
                  </a:lnTo>
                  <a:cubicBezTo>
                    <a:pt x="0" y="9290"/>
                    <a:pt x="9290" y="0"/>
                    <a:pt x="20751" y="0"/>
                  </a:cubicBezTo>
                  <a:close/>
                </a:path>
              </a:pathLst>
            </a:custGeom>
            <a:solidFill>
              <a:srgbClr val="178EB5"/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0" y="-47625"/>
              <a:ext cx="1375672" cy="1124491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295"/>
                </a:lnSpc>
              </a:pPr>
              <a:endParaRPr/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12396404" y="561161"/>
            <a:ext cx="935078" cy="935078"/>
            <a:chOff x="0" y="0"/>
            <a:chExt cx="274739" cy="274739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274739" cy="274739"/>
            </a:xfrm>
            <a:custGeom>
              <a:avLst/>
              <a:gdLst/>
              <a:ahLst/>
              <a:cxnLst/>
              <a:rect l="l" t="t" r="r" b="b"/>
              <a:pathLst>
                <a:path w="274739" h="274739">
                  <a:moveTo>
                    <a:pt x="115912" y="0"/>
                  </a:moveTo>
                  <a:lnTo>
                    <a:pt x="158827" y="0"/>
                  </a:lnTo>
                  <a:cubicBezTo>
                    <a:pt x="189568" y="0"/>
                    <a:pt x="219051" y="12212"/>
                    <a:pt x="240789" y="33950"/>
                  </a:cubicBezTo>
                  <a:cubicBezTo>
                    <a:pt x="262526" y="55688"/>
                    <a:pt x="274739" y="85170"/>
                    <a:pt x="274739" y="115912"/>
                  </a:cubicBezTo>
                  <a:lnTo>
                    <a:pt x="274739" y="158827"/>
                  </a:lnTo>
                  <a:cubicBezTo>
                    <a:pt x="274739" y="222843"/>
                    <a:pt x="222843" y="274739"/>
                    <a:pt x="158827" y="274739"/>
                  </a:cubicBezTo>
                  <a:lnTo>
                    <a:pt x="115912" y="274739"/>
                  </a:lnTo>
                  <a:cubicBezTo>
                    <a:pt x="51896" y="274739"/>
                    <a:pt x="0" y="222843"/>
                    <a:pt x="0" y="158827"/>
                  </a:cubicBezTo>
                  <a:lnTo>
                    <a:pt x="0" y="115912"/>
                  </a:lnTo>
                  <a:cubicBezTo>
                    <a:pt x="0" y="51896"/>
                    <a:pt x="51896" y="0"/>
                    <a:pt x="115912" y="0"/>
                  </a:cubicBezTo>
                  <a:close/>
                </a:path>
              </a:pathLst>
            </a:custGeom>
            <a:solidFill>
              <a:srgbClr val="113D57"/>
            </a:solidFill>
          </p:spPr>
        </p:sp>
        <p:sp>
          <p:nvSpPr>
            <p:cNvPr id="7" name="TextBox 7"/>
            <p:cNvSpPr txBox="1"/>
            <p:nvPr/>
          </p:nvSpPr>
          <p:spPr>
            <a:xfrm>
              <a:off x="0" y="-47625"/>
              <a:ext cx="274739" cy="322364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295"/>
                </a:lnSpc>
              </a:pPr>
              <a:endParaRPr/>
            </a:p>
          </p:txBody>
        </p:sp>
      </p:grpSp>
      <p:grpSp>
        <p:nvGrpSpPr>
          <p:cNvPr id="8" name="Group 8"/>
          <p:cNvGrpSpPr/>
          <p:nvPr/>
        </p:nvGrpSpPr>
        <p:grpSpPr>
          <a:xfrm>
            <a:off x="3743041" y="511617"/>
            <a:ext cx="1150740" cy="1150740"/>
            <a:chOff x="0" y="0"/>
            <a:chExt cx="338103" cy="338103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338103" cy="338103"/>
            </a:xfrm>
            <a:custGeom>
              <a:avLst/>
              <a:gdLst/>
              <a:ahLst/>
              <a:cxnLst/>
              <a:rect l="l" t="t" r="r" b="b"/>
              <a:pathLst>
                <a:path w="338103" h="338103">
                  <a:moveTo>
                    <a:pt x="94189" y="0"/>
                  </a:moveTo>
                  <a:lnTo>
                    <a:pt x="243914" y="0"/>
                  </a:lnTo>
                  <a:cubicBezTo>
                    <a:pt x="268895" y="0"/>
                    <a:pt x="292852" y="9923"/>
                    <a:pt x="310516" y="27587"/>
                  </a:cubicBezTo>
                  <a:cubicBezTo>
                    <a:pt x="328179" y="45251"/>
                    <a:pt x="338103" y="69208"/>
                    <a:pt x="338103" y="94189"/>
                  </a:cubicBezTo>
                  <a:lnTo>
                    <a:pt x="338103" y="243914"/>
                  </a:lnTo>
                  <a:cubicBezTo>
                    <a:pt x="338103" y="295933"/>
                    <a:pt x="295933" y="338103"/>
                    <a:pt x="243914" y="338103"/>
                  </a:cubicBezTo>
                  <a:lnTo>
                    <a:pt x="94189" y="338103"/>
                  </a:lnTo>
                  <a:cubicBezTo>
                    <a:pt x="42170" y="338103"/>
                    <a:pt x="0" y="295933"/>
                    <a:pt x="0" y="243914"/>
                  </a:cubicBezTo>
                  <a:lnTo>
                    <a:pt x="0" y="94189"/>
                  </a:lnTo>
                  <a:cubicBezTo>
                    <a:pt x="0" y="42170"/>
                    <a:pt x="42170" y="0"/>
                    <a:pt x="94189" y="0"/>
                  </a:cubicBezTo>
                  <a:close/>
                </a:path>
              </a:pathLst>
            </a:custGeom>
            <a:solidFill>
              <a:srgbClr val="178EB5"/>
            </a:solidFill>
          </p:spPr>
        </p:sp>
        <p:sp>
          <p:nvSpPr>
            <p:cNvPr id="10" name="TextBox 10"/>
            <p:cNvSpPr txBox="1"/>
            <p:nvPr/>
          </p:nvSpPr>
          <p:spPr>
            <a:xfrm>
              <a:off x="0" y="-47625"/>
              <a:ext cx="338103" cy="38572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295"/>
                </a:lnSpc>
              </a:pPr>
              <a:endParaRPr/>
            </a:p>
          </p:txBody>
        </p:sp>
      </p:grpSp>
      <p:grpSp>
        <p:nvGrpSpPr>
          <p:cNvPr id="11" name="Group 11"/>
          <p:cNvGrpSpPr/>
          <p:nvPr/>
        </p:nvGrpSpPr>
        <p:grpSpPr>
          <a:xfrm>
            <a:off x="5093806" y="-511617"/>
            <a:ext cx="1023234" cy="1023234"/>
            <a:chOff x="0" y="0"/>
            <a:chExt cx="300640" cy="300640"/>
          </a:xfrm>
        </p:grpSpPr>
        <p:sp>
          <p:nvSpPr>
            <p:cNvPr id="12" name="Freeform 12"/>
            <p:cNvSpPr/>
            <p:nvPr/>
          </p:nvSpPr>
          <p:spPr>
            <a:xfrm>
              <a:off x="0" y="0"/>
              <a:ext cx="300640" cy="300640"/>
            </a:xfrm>
            <a:custGeom>
              <a:avLst/>
              <a:gdLst/>
              <a:ahLst/>
              <a:cxnLst/>
              <a:rect l="l" t="t" r="r" b="b"/>
              <a:pathLst>
                <a:path w="300640" h="300640">
                  <a:moveTo>
                    <a:pt x="105926" y="0"/>
                  </a:moveTo>
                  <a:lnTo>
                    <a:pt x="194714" y="0"/>
                  </a:lnTo>
                  <a:cubicBezTo>
                    <a:pt x="222807" y="0"/>
                    <a:pt x="249750" y="11160"/>
                    <a:pt x="269615" y="31025"/>
                  </a:cubicBezTo>
                  <a:cubicBezTo>
                    <a:pt x="289480" y="50890"/>
                    <a:pt x="300640" y="77833"/>
                    <a:pt x="300640" y="105926"/>
                  </a:cubicBezTo>
                  <a:lnTo>
                    <a:pt x="300640" y="194714"/>
                  </a:lnTo>
                  <a:cubicBezTo>
                    <a:pt x="300640" y="253215"/>
                    <a:pt x="253215" y="300640"/>
                    <a:pt x="194714" y="300640"/>
                  </a:cubicBezTo>
                  <a:lnTo>
                    <a:pt x="105926" y="300640"/>
                  </a:lnTo>
                  <a:cubicBezTo>
                    <a:pt x="47425" y="300640"/>
                    <a:pt x="0" y="253215"/>
                    <a:pt x="0" y="194714"/>
                  </a:cubicBezTo>
                  <a:lnTo>
                    <a:pt x="0" y="105926"/>
                  </a:lnTo>
                  <a:cubicBezTo>
                    <a:pt x="0" y="47425"/>
                    <a:pt x="47425" y="0"/>
                    <a:pt x="105926" y="0"/>
                  </a:cubicBezTo>
                  <a:close/>
                </a:path>
              </a:pathLst>
            </a:custGeom>
            <a:solidFill>
              <a:srgbClr val="E88737"/>
            </a:solidFill>
          </p:spPr>
        </p:sp>
        <p:sp>
          <p:nvSpPr>
            <p:cNvPr id="13" name="TextBox 13"/>
            <p:cNvSpPr txBox="1"/>
            <p:nvPr/>
          </p:nvSpPr>
          <p:spPr>
            <a:xfrm>
              <a:off x="0" y="-47625"/>
              <a:ext cx="300640" cy="34826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295"/>
                </a:lnSpc>
              </a:pPr>
              <a:endParaRPr/>
            </a:p>
          </p:txBody>
        </p:sp>
      </p:grpSp>
      <p:grpSp>
        <p:nvGrpSpPr>
          <p:cNvPr id="14" name="Group 14"/>
          <p:cNvGrpSpPr/>
          <p:nvPr/>
        </p:nvGrpSpPr>
        <p:grpSpPr>
          <a:xfrm>
            <a:off x="13389317" y="1889160"/>
            <a:ext cx="705362" cy="705362"/>
            <a:chOff x="0" y="0"/>
            <a:chExt cx="207245" cy="207245"/>
          </a:xfrm>
        </p:grpSpPr>
        <p:sp>
          <p:nvSpPr>
            <p:cNvPr id="15" name="Freeform 15"/>
            <p:cNvSpPr/>
            <p:nvPr/>
          </p:nvSpPr>
          <p:spPr>
            <a:xfrm>
              <a:off x="0" y="0"/>
              <a:ext cx="207245" cy="207245"/>
            </a:xfrm>
            <a:custGeom>
              <a:avLst/>
              <a:gdLst/>
              <a:ahLst/>
              <a:cxnLst/>
              <a:rect l="l" t="t" r="r" b="b"/>
              <a:pathLst>
                <a:path w="207245" h="207245">
                  <a:moveTo>
                    <a:pt x="103622" y="0"/>
                  </a:moveTo>
                  <a:lnTo>
                    <a:pt x="103622" y="0"/>
                  </a:lnTo>
                  <a:cubicBezTo>
                    <a:pt x="160851" y="0"/>
                    <a:pt x="207245" y="46393"/>
                    <a:pt x="207245" y="103622"/>
                  </a:cubicBezTo>
                  <a:lnTo>
                    <a:pt x="207245" y="103622"/>
                  </a:lnTo>
                  <a:cubicBezTo>
                    <a:pt x="207245" y="131105"/>
                    <a:pt x="196328" y="157462"/>
                    <a:pt x="176895" y="176895"/>
                  </a:cubicBezTo>
                  <a:cubicBezTo>
                    <a:pt x="157462" y="196328"/>
                    <a:pt x="131105" y="207245"/>
                    <a:pt x="103622" y="207245"/>
                  </a:cubicBezTo>
                  <a:lnTo>
                    <a:pt x="103622" y="207245"/>
                  </a:lnTo>
                  <a:cubicBezTo>
                    <a:pt x="76140" y="207245"/>
                    <a:pt x="49783" y="196328"/>
                    <a:pt x="30350" y="176895"/>
                  </a:cubicBezTo>
                  <a:cubicBezTo>
                    <a:pt x="10917" y="157462"/>
                    <a:pt x="0" y="131105"/>
                    <a:pt x="0" y="103622"/>
                  </a:cubicBezTo>
                  <a:lnTo>
                    <a:pt x="0" y="103622"/>
                  </a:lnTo>
                  <a:cubicBezTo>
                    <a:pt x="0" y="76140"/>
                    <a:pt x="10917" y="49783"/>
                    <a:pt x="30350" y="30350"/>
                  </a:cubicBezTo>
                  <a:cubicBezTo>
                    <a:pt x="49783" y="10917"/>
                    <a:pt x="76140" y="0"/>
                    <a:pt x="103622" y="0"/>
                  </a:cubicBezTo>
                  <a:close/>
                </a:path>
              </a:pathLst>
            </a:custGeom>
            <a:solidFill>
              <a:srgbClr val="E88737"/>
            </a:solidFill>
          </p:spPr>
        </p:sp>
        <p:sp>
          <p:nvSpPr>
            <p:cNvPr id="16" name="TextBox 16"/>
            <p:cNvSpPr txBox="1"/>
            <p:nvPr/>
          </p:nvSpPr>
          <p:spPr>
            <a:xfrm>
              <a:off x="0" y="-47625"/>
              <a:ext cx="207245" cy="25487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295"/>
                </a:lnSpc>
              </a:pPr>
              <a:endParaRPr/>
            </a:p>
          </p:txBody>
        </p:sp>
      </p:grpSp>
      <p:grpSp>
        <p:nvGrpSpPr>
          <p:cNvPr id="17" name="Group 17"/>
          <p:cNvGrpSpPr/>
          <p:nvPr/>
        </p:nvGrpSpPr>
        <p:grpSpPr>
          <a:xfrm>
            <a:off x="13839673" y="185115"/>
            <a:ext cx="4287166" cy="1602410"/>
            <a:chOff x="0" y="0"/>
            <a:chExt cx="5716221" cy="2136547"/>
          </a:xfrm>
        </p:grpSpPr>
        <p:sp>
          <p:nvSpPr>
            <p:cNvPr id="18" name="Freeform 18"/>
            <p:cNvSpPr/>
            <p:nvPr/>
          </p:nvSpPr>
          <p:spPr>
            <a:xfrm>
              <a:off x="0" y="0"/>
              <a:ext cx="5715100" cy="1124780"/>
            </a:xfrm>
            <a:custGeom>
              <a:avLst/>
              <a:gdLst/>
              <a:ahLst/>
              <a:cxnLst/>
              <a:rect l="l" t="t" r="r" b="b"/>
              <a:pathLst>
                <a:path w="5715100" h="1124780">
                  <a:moveTo>
                    <a:pt x="0" y="0"/>
                  </a:moveTo>
                  <a:lnTo>
                    <a:pt x="5715100" y="0"/>
                  </a:lnTo>
                  <a:lnTo>
                    <a:pt x="5715100" y="1124780"/>
                  </a:lnTo>
                  <a:lnTo>
                    <a:pt x="0" y="112478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/>
              <a:stretch>
                <a:fillRect/>
              </a:stretch>
            </a:blipFill>
          </p:spPr>
        </p:sp>
        <p:sp>
          <p:nvSpPr>
            <p:cNvPr id="19" name="Freeform 19"/>
            <p:cNvSpPr/>
            <p:nvPr/>
          </p:nvSpPr>
          <p:spPr>
            <a:xfrm>
              <a:off x="0" y="1190853"/>
              <a:ext cx="5716221" cy="570565"/>
            </a:xfrm>
            <a:custGeom>
              <a:avLst/>
              <a:gdLst/>
              <a:ahLst/>
              <a:cxnLst/>
              <a:rect l="l" t="t" r="r" b="b"/>
              <a:pathLst>
                <a:path w="5716221" h="570565">
                  <a:moveTo>
                    <a:pt x="0" y="0"/>
                  </a:moveTo>
                  <a:lnTo>
                    <a:pt x="5716221" y="0"/>
                  </a:lnTo>
                  <a:lnTo>
                    <a:pt x="5716221" y="570566"/>
                  </a:lnTo>
                  <a:lnTo>
                    <a:pt x="0" y="57056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/>
              <a:stretch>
                <a:fillRect/>
              </a:stretch>
            </a:blipFill>
          </p:spPr>
        </p:sp>
        <p:sp>
          <p:nvSpPr>
            <p:cNvPr id="20" name="Freeform 20"/>
            <p:cNvSpPr/>
            <p:nvPr/>
          </p:nvSpPr>
          <p:spPr>
            <a:xfrm>
              <a:off x="71053" y="1827492"/>
              <a:ext cx="4977995" cy="309055"/>
            </a:xfrm>
            <a:custGeom>
              <a:avLst/>
              <a:gdLst/>
              <a:ahLst/>
              <a:cxnLst/>
              <a:rect l="l" t="t" r="r" b="b"/>
              <a:pathLst>
                <a:path w="4977995" h="309055">
                  <a:moveTo>
                    <a:pt x="0" y="0"/>
                  </a:moveTo>
                  <a:lnTo>
                    <a:pt x="4977995" y="0"/>
                  </a:lnTo>
                  <a:lnTo>
                    <a:pt x="4977995" y="309055"/>
                  </a:lnTo>
                  <a:lnTo>
                    <a:pt x="0" y="30905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/>
              <a:stretch>
                <a:fillRect/>
              </a:stretch>
            </a:blipFill>
          </p:spPr>
        </p:sp>
        <p:sp>
          <p:nvSpPr>
            <p:cNvPr id="21" name="Freeform 21"/>
            <p:cNvSpPr/>
            <p:nvPr/>
          </p:nvSpPr>
          <p:spPr>
            <a:xfrm>
              <a:off x="5053532" y="0"/>
              <a:ext cx="473758" cy="492216"/>
            </a:xfrm>
            <a:custGeom>
              <a:avLst/>
              <a:gdLst/>
              <a:ahLst/>
              <a:cxnLst/>
              <a:rect l="l" t="t" r="r" b="b"/>
              <a:pathLst>
                <a:path w="473758" h="492216">
                  <a:moveTo>
                    <a:pt x="0" y="0"/>
                  </a:moveTo>
                  <a:lnTo>
                    <a:pt x="473758" y="0"/>
                  </a:lnTo>
                  <a:lnTo>
                    <a:pt x="473758" y="492216"/>
                  </a:lnTo>
                  <a:lnTo>
                    <a:pt x="0" y="49221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/>
              <a:stretch>
                <a:fillRect/>
              </a:stretch>
            </a:blipFill>
          </p:spPr>
        </p:sp>
      </p:grpSp>
      <p:sp>
        <p:nvSpPr>
          <p:cNvPr id="22" name="Freeform 22"/>
          <p:cNvSpPr/>
          <p:nvPr/>
        </p:nvSpPr>
        <p:spPr>
          <a:xfrm>
            <a:off x="-2220622" y="7369471"/>
            <a:ext cx="5071026" cy="3777659"/>
          </a:xfrm>
          <a:custGeom>
            <a:avLst/>
            <a:gdLst/>
            <a:ahLst/>
            <a:cxnLst/>
            <a:rect l="l" t="t" r="r" b="b"/>
            <a:pathLst>
              <a:path w="5071026" h="3777659">
                <a:moveTo>
                  <a:pt x="0" y="0"/>
                </a:moveTo>
                <a:lnTo>
                  <a:pt x="5071027" y="0"/>
                </a:lnTo>
                <a:lnTo>
                  <a:pt x="5071027" y="3777658"/>
                </a:lnTo>
                <a:lnTo>
                  <a:pt x="0" y="3777658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</p:sp>
      <p:sp>
        <p:nvSpPr>
          <p:cNvPr id="23" name="TextBox 23"/>
          <p:cNvSpPr txBox="1"/>
          <p:nvPr/>
        </p:nvSpPr>
        <p:spPr>
          <a:xfrm>
            <a:off x="6803888" y="1043232"/>
            <a:ext cx="4622128" cy="13239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100"/>
              </a:lnSpc>
            </a:pPr>
            <a:r>
              <a:rPr lang="en-US" sz="5000" b="1">
                <a:solidFill>
                  <a:srgbClr val="FFFFFF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Algumas dicas</a:t>
            </a:r>
          </a:p>
        </p:txBody>
      </p:sp>
      <p:sp>
        <p:nvSpPr>
          <p:cNvPr id="24" name="TextBox 24"/>
          <p:cNvSpPr txBox="1"/>
          <p:nvPr/>
        </p:nvSpPr>
        <p:spPr>
          <a:xfrm>
            <a:off x="4893781" y="3168531"/>
            <a:ext cx="8556327" cy="99749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8482"/>
              </a:lnSpc>
            </a:pPr>
            <a:r>
              <a:rPr lang="en-US" sz="5236" b="1" spc="104">
                <a:solidFill>
                  <a:srgbClr val="113D57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Durante a apresentação</a:t>
            </a:r>
          </a:p>
        </p:txBody>
      </p:sp>
      <p:sp>
        <p:nvSpPr>
          <p:cNvPr id="25" name="TextBox 25"/>
          <p:cNvSpPr txBox="1"/>
          <p:nvPr/>
        </p:nvSpPr>
        <p:spPr>
          <a:xfrm>
            <a:off x="2850405" y="4880401"/>
            <a:ext cx="12795455" cy="384723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677687" lvl="1" indent="-338843" algn="just">
              <a:lnSpc>
                <a:spcPts val="4394"/>
              </a:lnSpc>
              <a:buFont typeface="Arial"/>
              <a:buChar char="•"/>
            </a:pPr>
            <a:r>
              <a:rPr lang="en-US" sz="3138" b="1" spc="62">
                <a:solidFill>
                  <a:srgbClr val="113D57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Não distraia a plateia.</a:t>
            </a:r>
          </a:p>
          <a:p>
            <a:pPr marL="677687" lvl="1" indent="-338843" algn="just">
              <a:lnSpc>
                <a:spcPts val="4394"/>
              </a:lnSpc>
              <a:buFont typeface="Arial"/>
              <a:buChar char="•"/>
            </a:pPr>
            <a:r>
              <a:rPr lang="en-US" sz="3138" b="1" spc="62">
                <a:solidFill>
                  <a:srgbClr val="113D57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Dê um fecho para a apresentação.</a:t>
            </a:r>
          </a:p>
          <a:p>
            <a:pPr marL="677687" lvl="1" indent="-338843" algn="just">
              <a:lnSpc>
                <a:spcPts val="4394"/>
              </a:lnSpc>
              <a:buFont typeface="Arial"/>
              <a:buChar char="•"/>
            </a:pPr>
            <a:r>
              <a:rPr lang="en-US" sz="3138" b="1" spc="62">
                <a:solidFill>
                  <a:srgbClr val="113D57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Tente responder as perguntas.</a:t>
            </a:r>
          </a:p>
          <a:p>
            <a:pPr marL="677687" lvl="1" indent="-338843" algn="just">
              <a:lnSpc>
                <a:spcPts val="4394"/>
              </a:lnSpc>
              <a:buFont typeface="Arial"/>
              <a:buChar char="•"/>
            </a:pPr>
            <a:r>
              <a:rPr lang="en-US" sz="3138" b="1" spc="62">
                <a:solidFill>
                  <a:srgbClr val="113D57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Consulte o regulamento de submissão do evento e verifique os itens que serão avaliados na sua apresentação.</a:t>
            </a:r>
          </a:p>
          <a:p>
            <a:pPr algn="just">
              <a:lnSpc>
                <a:spcPts val="4394"/>
              </a:lnSpc>
            </a:pPr>
            <a:endParaRPr lang="en-US" sz="3138" b="1" spc="62">
              <a:solidFill>
                <a:srgbClr val="113D57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6503325" y="-1167844"/>
            <a:ext cx="5223255" cy="4088726"/>
            <a:chOff x="0" y="0"/>
            <a:chExt cx="1375672" cy="1076866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375672" cy="1076866"/>
            </a:xfrm>
            <a:custGeom>
              <a:avLst/>
              <a:gdLst/>
              <a:ahLst/>
              <a:cxnLst/>
              <a:rect l="l" t="t" r="r" b="b"/>
              <a:pathLst>
                <a:path w="1375672" h="1076866">
                  <a:moveTo>
                    <a:pt x="20751" y="0"/>
                  </a:moveTo>
                  <a:lnTo>
                    <a:pt x="1354921" y="0"/>
                  </a:lnTo>
                  <a:cubicBezTo>
                    <a:pt x="1366382" y="0"/>
                    <a:pt x="1375672" y="9290"/>
                    <a:pt x="1375672" y="20751"/>
                  </a:cubicBezTo>
                  <a:lnTo>
                    <a:pt x="1375672" y="1056115"/>
                  </a:lnTo>
                  <a:cubicBezTo>
                    <a:pt x="1375672" y="1067576"/>
                    <a:pt x="1366382" y="1076866"/>
                    <a:pt x="1354921" y="1076866"/>
                  </a:cubicBezTo>
                  <a:lnTo>
                    <a:pt x="20751" y="1076866"/>
                  </a:lnTo>
                  <a:cubicBezTo>
                    <a:pt x="9290" y="1076866"/>
                    <a:pt x="0" y="1067576"/>
                    <a:pt x="0" y="1056115"/>
                  </a:cubicBezTo>
                  <a:lnTo>
                    <a:pt x="0" y="20751"/>
                  </a:lnTo>
                  <a:cubicBezTo>
                    <a:pt x="0" y="9290"/>
                    <a:pt x="9290" y="0"/>
                    <a:pt x="20751" y="0"/>
                  </a:cubicBezTo>
                  <a:close/>
                </a:path>
              </a:pathLst>
            </a:custGeom>
            <a:solidFill>
              <a:srgbClr val="178EB5"/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0" y="-47625"/>
              <a:ext cx="1375672" cy="1124491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295"/>
                </a:lnSpc>
              </a:pPr>
              <a:endParaRPr/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12396404" y="561161"/>
            <a:ext cx="935078" cy="935078"/>
            <a:chOff x="0" y="0"/>
            <a:chExt cx="274739" cy="274739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274739" cy="274739"/>
            </a:xfrm>
            <a:custGeom>
              <a:avLst/>
              <a:gdLst/>
              <a:ahLst/>
              <a:cxnLst/>
              <a:rect l="l" t="t" r="r" b="b"/>
              <a:pathLst>
                <a:path w="274739" h="274739">
                  <a:moveTo>
                    <a:pt x="115912" y="0"/>
                  </a:moveTo>
                  <a:lnTo>
                    <a:pt x="158827" y="0"/>
                  </a:lnTo>
                  <a:cubicBezTo>
                    <a:pt x="189568" y="0"/>
                    <a:pt x="219051" y="12212"/>
                    <a:pt x="240789" y="33950"/>
                  </a:cubicBezTo>
                  <a:cubicBezTo>
                    <a:pt x="262526" y="55688"/>
                    <a:pt x="274739" y="85170"/>
                    <a:pt x="274739" y="115912"/>
                  </a:cubicBezTo>
                  <a:lnTo>
                    <a:pt x="274739" y="158827"/>
                  </a:lnTo>
                  <a:cubicBezTo>
                    <a:pt x="274739" y="222843"/>
                    <a:pt x="222843" y="274739"/>
                    <a:pt x="158827" y="274739"/>
                  </a:cubicBezTo>
                  <a:lnTo>
                    <a:pt x="115912" y="274739"/>
                  </a:lnTo>
                  <a:cubicBezTo>
                    <a:pt x="51896" y="274739"/>
                    <a:pt x="0" y="222843"/>
                    <a:pt x="0" y="158827"/>
                  </a:cubicBezTo>
                  <a:lnTo>
                    <a:pt x="0" y="115912"/>
                  </a:lnTo>
                  <a:cubicBezTo>
                    <a:pt x="0" y="51896"/>
                    <a:pt x="51896" y="0"/>
                    <a:pt x="115912" y="0"/>
                  </a:cubicBezTo>
                  <a:close/>
                </a:path>
              </a:pathLst>
            </a:custGeom>
            <a:solidFill>
              <a:srgbClr val="113D57"/>
            </a:solidFill>
          </p:spPr>
        </p:sp>
        <p:sp>
          <p:nvSpPr>
            <p:cNvPr id="7" name="TextBox 7"/>
            <p:cNvSpPr txBox="1"/>
            <p:nvPr/>
          </p:nvSpPr>
          <p:spPr>
            <a:xfrm>
              <a:off x="0" y="-47625"/>
              <a:ext cx="274739" cy="322364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295"/>
                </a:lnSpc>
              </a:pPr>
              <a:endParaRPr/>
            </a:p>
          </p:txBody>
        </p:sp>
      </p:grpSp>
      <p:grpSp>
        <p:nvGrpSpPr>
          <p:cNvPr id="8" name="Group 8"/>
          <p:cNvGrpSpPr/>
          <p:nvPr/>
        </p:nvGrpSpPr>
        <p:grpSpPr>
          <a:xfrm>
            <a:off x="3743041" y="511617"/>
            <a:ext cx="1150740" cy="1150740"/>
            <a:chOff x="0" y="0"/>
            <a:chExt cx="338103" cy="338103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338103" cy="338103"/>
            </a:xfrm>
            <a:custGeom>
              <a:avLst/>
              <a:gdLst/>
              <a:ahLst/>
              <a:cxnLst/>
              <a:rect l="l" t="t" r="r" b="b"/>
              <a:pathLst>
                <a:path w="338103" h="338103">
                  <a:moveTo>
                    <a:pt x="94189" y="0"/>
                  </a:moveTo>
                  <a:lnTo>
                    <a:pt x="243914" y="0"/>
                  </a:lnTo>
                  <a:cubicBezTo>
                    <a:pt x="268895" y="0"/>
                    <a:pt x="292852" y="9923"/>
                    <a:pt x="310516" y="27587"/>
                  </a:cubicBezTo>
                  <a:cubicBezTo>
                    <a:pt x="328179" y="45251"/>
                    <a:pt x="338103" y="69208"/>
                    <a:pt x="338103" y="94189"/>
                  </a:cubicBezTo>
                  <a:lnTo>
                    <a:pt x="338103" y="243914"/>
                  </a:lnTo>
                  <a:cubicBezTo>
                    <a:pt x="338103" y="295933"/>
                    <a:pt x="295933" y="338103"/>
                    <a:pt x="243914" y="338103"/>
                  </a:cubicBezTo>
                  <a:lnTo>
                    <a:pt x="94189" y="338103"/>
                  </a:lnTo>
                  <a:cubicBezTo>
                    <a:pt x="42170" y="338103"/>
                    <a:pt x="0" y="295933"/>
                    <a:pt x="0" y="243914"/>
                  </a:cubicBezTo>
                  <a:lnTo>
                    <a:pt x="0" y="94189"/>
                  </a:lnTo>
                  <a:cubicBezTo>
                    <a:pt x="0" y="42170"/>
                    <a:pt x="42170" y="0"/>
                    <a:pt x="94189" y="0"/>
                  </a:cubicBezTo>
                  <a:close/>
                </a:path>
              </a:pathLst>
            </a:custGeom>
            <a:solidFill>
              <a:srgbClr val="178EB5"/>
            </a:solidFill>
          </p:spPr>
        </p:sp>
        <p:sp>
          <p:nvSpPr>
            <p:cNvPr id="10" name="TextBox 10"/>
            <p:cNvSpPr txBox="1"/>
            <p:nvPr/>
          </p:nvSpPr>
          <p:spPr>
            <a:xfrm>
              <a:off x="0" y="-47625"/>
              <a:ext cx="338103" cy="38572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295"/>
                </a:lnSpc>
              </a:pPr>
              <a:endParaRPr/>
            </a:p>
          </p:txBody>
        </p:sp>
      </p:grpSp>
      <p:grpSp>
        <p:nvGrpSpPr>
          <p:cNvPr id="11" name="Group 11"/>
          <p:cNvGrpSpPr/>
          <p:nvPr/>
        </p:nvGrpSpPr>
        <p:grpSpPr>
          <a:xfrm>
            <a:off x="5093806" y="-511617"/>
            <a:ext cx="1023234" cy="1023234"/>
            <a:chOff x="0" y="0"/>
            <a:chExt cx="300640" cy="300640"/>
          </a:xfrm>
        </p:grpSpPr>
        <p:sp>
          <p:nvSpPr>
            <p:cNvPr id="12" name="Freeform 12"/>
            <p:cNvSpPr/>
            <p:nvPr/>
          </p:nvSpPr>
          <p:spPr>
            <a:xfrm>
              <a:off x="0" y="0"/>
              <a:ext cx="300640" cy="300640"/>
            </a:xfrm>
            <a:custGeom>
              <a:avLst/>
              <a:gdLst/>
              <a:ahLst/>
              <a:cxnLst/>
              <a:rect l="l" t="t" r="r" b="b"/>
              <a:pathLst>
                <a:path w="300640" h="300640">
                  <a:moveTo>
                    <a:pt x="105926" y="0"/>
                  </a:moveTo>
                  <a:lnTo>
                    <a:pt x="194714" y="0"/>
                  </a:lnTo>
                  <a:cubicBezTo>
                    <a:pt x="222807" y="0"/>
                    <a:pt x="249750" y="11160"/>
                    <a:pt x="269615" y="31025"/>
                  </a:cubicBezTo>
                  <a:cubicBezTo>
                    <a:pt x="289480" y="50890"/>
                    <a:pt x="300640" y="77833"/>
                    <a:pt x="300640" y="105926"/>
                  </a:cubicBezTo>
                  <a:lnTo>
                    <a:pt x="300640" y="194714"/>
                  </a:lnTo>
                  <a:cubicBezTo>
                    <a:pt x="300640" y="253215"/>
                    <a:pt x="253215" y="300640"/>
                    <a:pt x="194714" y="300640"/>
                  </a:cubicBezTo>
                  <a:lnTo>
                    <a:pt x="105926" y="300640"/>
                  </a:lnTo>
                  <a:cubicBezTo>
                    <a:pt x="47425" y="300640"/>
                    <a:pt x="0" y="253215"/>
                    <a:pt x="0" y="194714"/>
                  </a:cubicBezTo>
                  <a:lnTo>
                    <a:pt x="0" y="105926"/>
                  </a:lnTo>
                  <a:cubicBezTo>
                    <a:pt x="0" y="47425"/>
                    <a:pt x="47425" y="0"/>
                    <a:pt x="105926" y="0"/>
                  </a:cubicBezTo>
                  <a:close/>
                </a:path>
              </a:pathLst>
            </a:custGeom>
            <a:solidFill>
              <a:srgbClr val="E88737"/>
            </a:solidFill>
          </p:spPr>
        </p:sp>
        <p:sp>
          <p:nvSpPr>
            <p:cNvPr id="13" name="TextBox 13"/>
            <p:cNvSpPr txBox="1"/>
            <p:nvPr/>
          </p:nvSpPr>
          <p:spPr>
            <a:xfrm>
              <a:off x="0" y="-47625"/>
              <a:ext cx="300640" cy="34826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295"/>
                </a:lnSpc>
              </a:pPr>
              <a:endParaRPr/>
            </a:p>
          </p:txBody>
        </p:sp>
      </p:grpSp>
      <p:grpSp>
        <p:nvGrpSpPr>
          <p:cNvPr id="14" name="Group 14"/>
          <p:cNvGrpSpPr/>
          <p:nvPr/>
        </p:nvGrpSpPr>
        <p:grpSpPr>
          <a:xfrm>
            <a:off x="13389317" y="1889160"/>
            <a:ext cx="705362" cy="705362"/>
            <a:chOff x="0" y="0"/>
            <a:chExt cx="207245" cy="207245"/>
          </a:xfrm>
        </p:grpSpPr>
        <p:sp>
          <p:nvSpPr>
            <p:cNvPr id="15" name="Freeform 15"/>
            <p:cNvSpPr/>
            <p:nvPr/>
          </p:nvSpPr>
          <p:spPr>
            <a:xfrm>
              <a:off x="0" y="0"/>
              <a:ext cx="207245" cy="207245"/>
            </a:xfrm>
            <a:custGeom>
              <a:avLst/>
              <a:gdLst/>
              <a:ahLst/>
              <a:cxnLst/>
              <a:rect l="l" t="t" r="r" b="b"/>
              <a:pathLst>
                <a:path w="207245" h="207245">
                  <a:moveTo>
                    <a:pt x="103622" y="0"/>
                  </a:moveTo>
                  <a:lnTo>
                    <a:pt x="103622" y="0"/>
                  </a:lnTo>
                  <a:cubicBezTo>
                    <a:pt x="160851" y="0"/>
                    <a:pt x="207245" y="46393"/>
                    <a:pt x="207245" y="103622"/>
                  </a:cubicBezTo>
                  <a:lnTo>
                    <a:pt x="207245" y="103622"/>
                  </a:lnTo>
                  <a:cubicBezTo>
                    <a:pt x="207245" y="131105"/>
                    <a:pt x="196328" y="157462"/>
                    <a:pt x="176895" y="176895"/>
                  </a:cubicBezTo>
                  <a:cubicBezTo>
                    <a:pt x="157462" y="196328"/>
                    <a:pt x="131105" y="207245"/>
                    <a:pt x="103622" y="207245"/>
                  </a:cubicBezTo>
                  <a:lnTo>
                    <a:pt x="103622" y="207245"/>
                  </a:lnTo>
                  <a:cubicBezTo>
                    <a:pt x="76140" y="207245"/>
                    <a:pt x="49783" y="196328"/>
                    <a:pt x="30350" y="176895"/>
                  </a:cubicBezTo>
                  <a:cubicBezTo>
                    <a:pt x="10917" y="157462"/>
                    <a:pt x="0" y="131105"/>
                    <a:pt x="0" y="103622"/>
                  </a:cubicBezTo>
                  <a:lnTo>
                    <a:pt x="0" y="103622"/>
                  </a:lnTo>
                  <a:cubicBezTo>
                    <a:pt x="0" y="76140"/>
                    <a:pt x="10917" y="49783"/>
                    <a:pt x="30350" y="30350"/>
                  </a:cubicBezTo>
                  <a:cubicBezTo>
                    <a:pt x="49783" y="10917"/>
                    <a:pt x="76140" y="0"/>
                    <a:pt x="103622" y="0"/>
                  </a:cubicBezTo>
                  <a:close/>
                </a:path>
              </a:pathLst>
            </a:custGeom>
            <a:solidFill>
              <a:srgbClr val="E88737"/>
            </a:solidFill>
          </p:spPr>
        </p:sp>
        <p:sp>
          <p:nvSpPr>
            <p:cNvPr id="16" name="TextBox 16"/>
            <p:cNvSpPr txBox="1"/>
            <p:nvPr/>
          </p:nvSpPr>
          <p:spPr>
            <a:xfrm>
              <a:off x="0" y="-47625"/>
              <a:ext cx="207245" cy="25487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295"/>
                </a:lnSpc>
              </a:pPr>
              <a:endParaRPr/>
            </a:p>
          </p:txBody>
        </p:sp>
      </p:grpSp>
      <p:grpSp>
        <p:nvGrpSpPr>
          <p:cNvPr id="17" name="Group 17"/>
          <p:cNvGrpSpPr/>
          <p:nvPr/>
        </p:nvGrpSpPr>
        <p:grpSpPr>
          <a:xfrm>
            <a:off x="13839673" y="185115"/>
            <a:ext cx="4287166" cy="1602410"/>
            <a:chOff x="0" y="0"/>
            <a:chExt cx="5716221" cy="2136547"/>
          </a:xfrm>
        </p:grpSpPr>
        <p:sp>
          <p:nvSpPr>
            <p:cNvPr id="18" name="Freeform 18"/>
            <p:cNvSpPr/>
            <p:nvPr/>
          </p:nvSpPr>
          <p:spPr>
            <a:xfrm>
              <a:off x="0" y="0"/>
              <a:ext cx="5715100" cy="1124780"/>
            </a:xfrm>
            <a:custGeom>
              <a:avLst/>
              <a:gdLst/>
              <a:ahLst/>
              <a:cxnLst/>
              <a:rect l="l" t="t" r="r" b="b"/>
              <a:pathLst>
                <a:path w="5715100" h="1124780">
                  <a:moveTo>
                    <a:pt x="0" y="0"/>
                  </a:moveTo>
                  <a:lnTo>
                    <a:pt x="5715100" y="0"/>
                  </a:lnTo>
                  <a:lnTo>
                    <a:pt x="5715100" y="1124780"/>
                  </a:lnTo>
                  <a:lnTo>
                    <a:pt x="0" y="112478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/>
              <a:stretch>
                <a:fillRect/>
              </a:stretch>
            </a:blipFill>
          </p:spPr>
        </p:sp>
        <p:sp>
          <p:nvSpPr>
            <p:cNvPr id="19" name="Freeform 19"/>
            <p:cNvSpPr/>
            <p:nvPr/>
          </p:nvSpPr>
          <p:spPr>
            <a:xfrm>
              <a:off x="0" y="1190853"/>
              <a:ext cx="5716221" cy="570565"/>
            </a:xfrm>
            <a:custGeom>
              <a:avLst/>
              <a:gdLst/>
              <a:ahLst/>
              <a:cxnLst/>
              <a:rect l="l" t="t" r="r" b="b"/>
              <a:pathLst>
                <a:path w="5716221" h="570565">
                  <a:moveTo>
                    <a:pt x="0" y="0"/>
                  </a:moveTo>
                  <a:lnTo>
                    <a:pt x="5716221" y="0"/>
                  </a:lnTo>
                  <a:lnTo>
                    <a:pt x="5716221" y="570566"/>
                  </a:lnTo>
                  <a:lnTo>
                    <a:pt x="0" y="57056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/>
              <a:stretch>
                <a:fillRect/>
              </a:stretch>
            </a:blipFill>
          </p:spPr>
        </p:sp>
        <p:sp>
          <p:nvSpPr>
            <p:cNvPr id="20" name="Freeform 20"/>
            <p:cNvSpPr/>
            <p:nvPr/>
          </p:nvSpPr>
          <p:spPr>
            <a:xfrm>
              <a:off x="71053" y="1827492"/>
              <a:ext cx="4977995" cy="309055"/>
            </a:xfrm>
            <a:custGeom>
              <a:avLst/>
              <a:gdLst/>
              <a:ahLst/>
              <a:cxnLst/>
              <a:rect l="l" t="t" r="r" b="b"/>
              <a:pathLst>
                <a:path w="4977995" h="309055">
                  <a:moveTo>
                    <a:pt x="0" y="0"/>
                  </a:moveTo>
                  <a:lnTo>
                    <a:pt x="4977995" y="0"/>
                  </a:lnTo>
                  <a:lnTo>
                    <a:pt x="4977995" y="309055"/>
                  </a:lnTo>
                  <a:lnTo>
                    <a:pt x="0" y="30905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/>
              <a:stretch>
                <a:fillRect/>
              </a:stretch>
            </a:blipFill>
          </p:spPr>
        </p:sp>
        <p:sp>
          <p:nvSpPr>
            <p:cNvPr id="21" name="Freeform 21"/>
            <p:cNvSpPr/>
            <p:nvPr/>
          </p:nvSpPr>
          <p:spPr>
            <a:xfrm>
              <a:off x="5053532" y="0"/>
              <a:ext cx="473758" cy="492216"/>
            </a:xfrm>
            <a:custGeom>
              <a:avLst/>
              <a:gdLst/>
              <a:ahLst/>
              <a:cxnLst/>
              <a:rect l="l" t="t" r="r" b="b"/>
              <a:pathLst>
                <a:path w="473758" h="492216">
                  <a:moveTo>
                    <a:pt x="0" y="0"/>
                  </a:moveTo>
                  <a:lnTo>
                    <a:pt x="473758" y="0"/>
                  </a:lnTo>
                  <a:lnTo>
                    <a:pt x="473758" y="492216"/>
                  </a:lnTo>
                  <a:lnTo>
                    <a:pt x="0" y="49221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/>
              <a:stretch>
                <a:fillRect/>
              </a:stretch>
            </a:blipFill>
          </p:spPr>
        </p:sp>
      </p:grpSp>
      <p:sp>
        <p:nvSpPr>
          <p:cNvPr id="22" name="Freeform 22"/>
          <p:cNvSpPr/>
          <p:nvPr/>
        </p:nvSpPr>
        <p:spPr>
          <a:xfrm>
            <a:off x="-2220622" y="7369471"/>
            <a:ext cx="5071026" cy="3777659"/>
          </a:xfrm>
          <a:custGeom>
            <a:avLst/>
            <a:gdLst/>
            <a:ahLst/>
            <a:cxnLst/>
            <a:rect l="l" t="t" r="r" b="b"/>
            <a:pathLst>
              <a:path w="5071026" h="3777659">
                <a:moveTo>
                  <a:pt x="0" y="0"/>
                </a:moveTo>
                <a:lnTo>
                  <a:pt x="5071027" y="0"/>
                </a:lnTo>
                <a:lnTo>
                  <a:pt x="5071027" y="3777658"/>
                </a:lnTo>
                <a:lnTo>
                  <a:pt x="0" y="3777658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</p:sp>
      <p:sp>
        <p:nvSpPr>
          <p:cNvPr id="23" name="TextBox 23"/>
          <p:cNvSpPr txBox="1"/>
          <p:nvPr/>
        </p:nvSpPr>
        <p:spPr>
          <a:xfrm>
            <a:off x="6803888" y="1043232"/>
            <a:ext cx="4622128" cy="13239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100"/>
              </a:lnSpc>
            </a:pPr>
            <a:r>
              <a:rPr lang="en-US" sz="5000" b="1">
                <a:solidFill>
                  <a:srgbClr val="FFFFFF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Algumas dicas</a:t>
            </a:r>
          </a:p>
        </p:txBody>
      </p:sp>
      <p:sp>
        <p:nvSpPr>
          <p:cNvPr id="24" name="TextBox 24"/>
          <p:cNvSpPr txBox="1"/>
          <p:nvPr/>
        </p:nvSpPr>
        <p:spPr>
          <a:xfrm>
            <a:off x="2303100" y="3624189"/>
            <a:ext cx="7319788" cy="218874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677687" lvl="1" indent="-338843" algn="just">
              <a:lnSpc>
                <a:spcPts val="4394"/>
              </a:lnSpc>
              <a:buFont typeface="Arial"/>
              <a:buChar char="•"/>
            </a:pPr>
            <a:r>
              <a:rPr lang="en-US" sz="3138" b="1" spc="62">
                <a:solidFill>
                  <a:srgbClr val="113D57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Nos slides com gráficos, sempre indique o que significam.</a:t>
            </a:r>
          </a:p>
          <a:p>
            <a:pPr algn="just">
              <a:lnSpc>
                <a:spcPts val="4394"/>
              </a:lnSpc>
            </a:pPr>
            <a:endParaRPr lang="en-US" sz="3138" b="1" spc="62">
              <a:solidFill>
                <a:srgbClr val="113D57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pic>
        <p:nvPicPr>
          <p:cNvPr id="25" name="Picture 25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345509" y="2577075"/>
            <a:ext cx="7606421" cy="7986475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13D5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9869937" y="-514358"/>
            <a:ext cx="1043148" cy="1043148"/>
            <a:chOff x="0" y="0"/>
            <a:chExt cx="274739" cy="274739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274739" cy="274739"/>
            </a:xfrm>
            <a:custGeom>
              <a:avLst/>
              <a:gdLst/>
              <a:ahLst/>
              <a:cxnLst/>
              <a:rect l="l" t="t" r="r" b="b"/>
              <a:pathLst>
                <a:path w="274739" h="274739">
                  <a:moveTo>
                    <a:pt x="103904" y="0"/>
                  </a:moveTo>
                  <a:lnTo>
                    <a:pt x="170835" y="0"/>
                  </a:lnTo>
                  <a:cubicBezTo>
                    <a:pt x="198392" y="0"/>
                    <a:pt x="224820" y="10947"/>
                    <a:pt x="244306" y="30433"/>
                  </a:cubicBezTo>
                  <a:cubicBezTo>
                    <a:pt x="263792" y="49918"/>
                    <a:pt x="274739" y="76347"/>
                    <a:pt x="274739" y="103904"/>
                  </a:cubicBezTo>
                  <a:lnTo>
                    <a:pt x="274739" y="170835"/>
                  </a:lnTo>
                  <a:cubicBezTo>
                    <a:pt x="274739" y="228219"/>
                    <a:pt x="228219" y="274739"/>
                    <a:pt x="170835" y="274739"/>
                  </a:cubicBezTo>
                  <a:lnTo>
                    <a:pt x="103904" y="274739"/>
                  </a:lnTo>
                  <a:cubicBezTo>
                    <a:pt x="46519" y="274739"/>
                    <a:pt x="0" y="228219"/>
                    <a:pt x="0" y="170835"/>
                  </a:cubicBezTo>
                  <a:lnTo>
                    <a:pt x="0" y="103904"/>
                  </a:lnTo>
                  <a:cubicBezTo>
                    <a:pt x="0" y="46519"/>
                    <a:pt x="46519" y="0"/>
                    <a:pt x="103904" y="0"/>
                  </a:cubicBezTo>
                  <a:close/>
                </a:path>
              </a:pathLst>
            </a:custGeom>
            <a:solidFill>
              <a:srgbClr val="4396C6"/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0" y="-47625"/>
              <a:ext cx="274739" cy="322364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295"/>
                </a:lnSpc>
              </a:pPr>
              <a:endParaRPr/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15975566" y="4461444"/>
            <a:ext cx="1283734" cy="1283734"/>
            <a:chOff x="0" y="0"/>
            <a:chExt cx="338103" cy="338103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338103" cy="338103"/>
            </a:xfrm>
            <a:custGeom>
              <a:avLst/>
              <a:gdLst/>
              <a:ahLst/>
              <a:cxnLst/>
              <a:rect l="l" t="t" r="r" b="b"/>
              <a:pathLst>
                <a:path w="338103" h="338103">
                  <a:moveTo>
                    <a:pt x="84431" y="0"/>
                  </a:moveTo>
                  <a:lnTo>
                    <a:pt x="253672" y="0"/>
                  </a:lnTo>
                  <a:cubicBezTo>
                    <a:pt x="300302" y="0"/>
                    <a:pt x="338103" y="37801"/>
                    <a:pt x="338103" y="84431"/>
                  </a:cubicBezTo>
                  <a:lnTo>
                    <a:pt x="338103" y="253672"/>
                  </a:lnTo>
                  <a:cubicBezTo>
                    <a:pt x="338103" y="300302"/>
                    <a:pt x="300302" y="338103"/>
                    <a:pt x="253672" y="338103"/>
                  </a:cubicBezTo>
                  <a:lnTo>
                    <a:pt x="84431" y="338103"/>
                  </a:lnTo>
                  <a:cubicBezTo>
                    <a:pt x="37801" y="338103"/>
                    <a:pt x="0" y="300302"/>
                    <a:pt x="0" y="253672"/>
                  </a:cubicBezTo>
                  <a:lnTo>
                    <a:pt x="0" y="84431"/>
                  </a:lnTo>
                  <a:cubicBezTo>
                    <a:pt x="0" y="37801"/>
                    <a:pt x="37801" y="0"/>
                    <a:pt x="84431" y="0"/>
                  </a:cubicBezTo>
                  <a:close/>
                </a:path>
              </a:pathLst>
            </a:custGeom>
            <a:solidFill>
              <a:srgbClr val="4396C6"/>
            </a:solidFill>
          </p:spPr>
        </p:sp>
        <p:sp>
          <p:nvSpPr>
            <p:cNvPr id="7" name="TextBox 7"/>
            <p:cNvSpPr txBox="1"/>
            <p:nvPr/>
          </p:nvSpPr>
          <p:spPr>
            <a:xfrm>
              <a:off x="0" y="-47625"/>
              <a:ext cx="338103" cy="38572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295"/>
                </a:lnSpc>
              </a:pPr>
              <a:endParaRPr/>
            </a:p>
          </p:txBody>
        </p:sp>
      </p:grpSp>
      <p:grpSp>
        <p:nvGrpSpPr>
          <p:cNvPr id="8" name="Group 8"/>
          <p:cNvGrpSpPr/>
          <p:nvPr/>
        </p:nvGrpSpPr>
        <p:grpSpPr>
          <a:xfrm>
            <a:off x="13301100" y="153666"/>
            <a:ext cx="750248" cy="750248"/>
            <a:chOff x="0" y="0"/>
            <a:chExt cx="197596" cy="197596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197596" cy="197596"/>
            </a:xfrm>
            <a:custGeom>
              <a:avLst/>
              <a:gdLst/>
              <a:ahLst/>
              <a:cxnLst/>
              <a:rect l="l" t="t" r="r" b="b"/>
              <a:pathLst>
                <a:path w="197596" h="197596">
                  <a:moveTo>
                    <a:pt x="98798" y="0"/>
                  </a:moveTo>
                  <a:lnTo>
                    <a:pt x="98798" y="0"/>
                  </a:lnTo>
                  <a:cubicBezTo>
                    <a:pt x="153363" y="0"/>
                    <a:pt x="197596" y="44233"/>
                    <a:pt x="197596" y="98798"/>
                  </a:cubicBezTo>
                  <a:lnTo>
                    <a:pt x="197596" y="98798"/>
                  </a:lnTo>
                  <a:cubicBezTo>
                    <a:pt x="197596" y="153363"/>
                    <a:pt x="153363" y="197596"/>
                    <a:pt x="98798" y="197596"/>
                  </a:cubicBezTo>
                  <a:lnTo>
                    <a:pt x="98798" y="197596"/>
                  </a:lnTo>
                  <a:cubicBezTo>
                    <a:pt x="44233" y="197596"/>
                    <a:pt x="0" y="153363"/>
                    <a:pt x="0" y="98798"/>
                  </a:cubicBezTo>
                  <a:lnTo>
                    <a:pt x="0" y="98798"/>
                  </a:lnTo>
                  <a:cubicBezTo>
                    <a:pt x="0" y="44233"/>
                    <a:pt x="44233" y="0"/>
                    <a:pt x="98798" y="0"/>
                  </a:cubicBezTo>
                  <a:close/>
                </a:path>
              </a:pathLst>
            </a:custGeom>
            <a:solidFill>
              <a:srgbClr val="E88737"/>
            </a:solidFill>
          </p:spPr>
        </p:sp>
        <p:sp>
          <p:nvSpPr>
            <p:cNvPr id="10" name="TextBox 10"/>
            <p:cNvSpPr txBox="1"/>
            <p:nvPr/>
          </p:nvSpPr>
          <p:spPr>
            <a:xfrm>
              <a:off x="0" y="-47625"/>
              <a:ext cx="197596" cy="245221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295"/>
                </a:lnSpc>
              </a:pPr>
              <a:endParaRPr/>
            </a:p>
          </p:txBody>
        </p:sp>
      </p:grpSp>
      <p:grpSp>
        <p:nvGrpSpPr>
          <p:cNvPr id="11" name="Group 11"/>
          <p:cNvGrpSpPr/>
          <p:nvPr/>
        </p:nvGrpSpPr>
        <p:grpSpPr>
          <a:xfrm>
            <a:off x="12451284" y="1574690"/>
            <a:ext cx="401281" cy="401281"/>
            <a:chOff x="0" y="0"/>
            <a:chExt cx="105687" cy="105687"/>
          </a:xfrm>
        </p:grpSpPr>
        <p:sp>
          <p:nvSpPr>
            <p:cNvPr id="12" name="Freeform 12"/>
            <p:cNvSpPr/>
            <p:nvPr/>
          </p:nvSpPr>
          <p:spPr>
            <a:xfrm>
              <a:off x="0" y="0"/>
              <a:ext cx="105687" cy="105687"/>
            </a:xfrm>
            <a:custGeom>
              <a:avLst/>
              <a:gdLst/>
              <a:ahLst/>
              <a:cxnLst/>
              <a:rect l="l" t="t" r="r" b="b"/>
              <a:pathLst>
                <a:path w="105687" h="105687">
                  <a:moveTo>
                    <a:pt x="52844" y="0"/>
                  </a:moveTo>
                  <a:lnTo>
                    <a:pt x="52844" y="0"/>
                  </a:lnTo>
                  <a:cubicBezTo>
                    <a:pt x="82028" y="0"/>
                    <a:pt x="105687" y="23659"/>
                    <a:pt x="105687" y="52844"/>
                  </a:cubicBezTo>
                  <a:lnTo>
                    <a:pt x="105687" y="52844"/>
                  </a:lnTo>
                  <a:cubicBezTo>
                    <a:pt x="105687" y="82028"/>
                    <a:pt x="82028" y="105687"/>
                    <a:pt x="52844" y="105687"/>
                  </a:cubicBezTo>
                  <a:lnTo>
                    <a:pt x="52844" y="105687"/>
                  </a:lnTo>
                  <a:cubicBezTo>
                    <a:pt x="23659" y="105687"/>
                    <a:pt x="0" y="82028"/>
                    <a:pt x="0" y="52844"/>
                  </a:cubicBezTo>
                  <a:lnTo>
                    <a:pt x="0" y="52844"/>
                  </a:lnTo>
                  <a:cubicBezTo>
                    <a:pt x="0" y="23659"/>
                    <a:pt x="23659" y="0"/>
                    <a:pt x="52844" y="0"/>
                  </a:cubicBezTo>
                  <a:close/>
                </a:path>
              </a:pathLst>
            </a:custGeom>
            <a:solidFill>
              <a:srgbClr val="3383B2"/>
            </a:solidFill>
          </p:spPr>
        </p:sp>
        <p:sp>
          <p:nvSpPr>
            <p:cNvPr id="13" name="TextBox 13"/>
            <p:cNvSpPr txBox="1"/>
            <p:nvPr/>
          </p:nvSpPr>
          <p:spPr>
            <a:xfrm>
              <a:off x="0" y="-47625"/>
              <a:ext cx="105687" cy="153312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295"/>
                </a:lnSpc>
              </a:pPr>
              <a:endParaRPr/>
            </a:p>
          </p:txBody>
        </p:sp>
      </p:grpSp>
      <p:grpSp>
        <p:nvGrpSpPr>
          <p:cNvPr id="14" name="Group 14"/>
          <p:cNvGrpSpPr/>
          <p:nvPr/>
        </p:nvGrpSpPr>
        <p:grpSpPr>
          <a:xfrm>
            <a:off x="9998069" y="8471417"/>
            <a:ext cx="786883" cy="786883"/>
            <a:chOff x="0" y="0"/>
            <a:chExt cx="207245" cy="207245"/>
          </a:xfrm>
        </p:grpSpPr>
        <p:sp>
          <p:nvSpPr>
            <p:cNvPr id="15" name="Freeform 15"/>
            <p:cNvSpPr/>
            <p:nvPr/>
          </p:nvSpPr>
          <p:spPr>
            <a:xfrm>
              <a:off x="0" y="0"/>
              <a:ext cx="207245" cy="207245"/>
            </a:xfrm>
            <a:custGeom>
              <a:avLst/>
              <a:gdLst/>
              <a:ahLst/>
              <a:cxnLst/>
              <a:rect l="l" t="t" r="r" b="b"/>
              <a:pathLst>
                <a:path w="207245" h="207245">
                  <a:moveTo>
                    <a:pt x="103622" y="0"/>
                  </a:moveTo>
                  <a:lnTo>
                    <a:pt x="103622" y="0"/>
                  </a:lnTo>
                  <a:cubicBezTo>
                    <a:pt x="160851" y="0"/>
                    <a:pt x="207245" y="46393"/>
                    <a:pt x="207245" y="103622"/>
                  </a:cubicBezTo>
                  <a:lnTo>
                    <a:pt x="207245" y="103622"/>
                  </a:lnTo>
                  <a:cubicBezTo>
                    <a:pt x="207245" y="131105"/>
                    <a:pt x="196328" y="157462"/>
                    <a:pt x="176895" y="176895"/>
                  </a:cubicBezTo>
                  <a:cubicBezTo>
                    <a:pt x="157462" y="196328"/>
                    <a:pt x="131105" y="207245"/>
                    <a:pt x="103622" y="207245"/>
                  </a:cubicBezTo>
                  <a:lnTo>
                    <a:pt x="103622" y="207245"/>
                  </a:lnTo>
                  <a:cubicBezTo>
                    <a:pt x="76140" y="207245"/>
                    <a:pt x="49783" y="196328"/>
                    <a:pt x="30350" y="176895"/>
                  </a:cubicBezTo>
                  <a:cubicBezTo>
                    <a:pt x="10917" y="157462"/>
                    <a:pt x="0" y="131105"/>
                    <a:pt x="0" y="103622"/>
                  </a:cubicBezTo>
                  <a:lnTo>
                    <a:pt x="0" y="103622"/>
                  </a:lnTo>
                  <a:cubicBezTo>
                    <a:pt x="0" y="76140"/>
                    <a:pt x="10917" y="49783"/>
                    <a:pt x="30350" y="30350"/>
                  </a:cubicBezTo>
                  <a:cubicBezTo>
                    <a:pt x="49783" y="10917"/>
                    <a:pt x="76140" y="0"/>
                    <a:pt x="103622" y="0"/>
                  </a:cubicBezTo>
                  <a:close/>
                </a:path>
              </a:pathLst>
            </a:custGeom>
            <a:solidFill>
              <a:srgbClr val="E88737"/>
            </a:solidFill>
          </p:spPr>
        </p:sp>
        <p:sp>
          <p:nvSpPr>
            <p:cNvPr id="16" name="TextBox 16"/>
            <p:cNvSpPr txBox="1"/>
            <p:nvPr/>
          </p:nvSpPr>
          <p:spPr>
            <a:xfrm>
              <a:off x="0" y="-47625"/>
              <a:ext cx="207245" cy="25487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295"/>
                </a:lnSpc>
              </a:pPr>
              <a:endParaRPr/>
            </a:p>
          </p:txBody>
        </p:sp>
      </p:grpSp>
      <p:sp>
        <p:nvSpPr>
          <p:cNvPr id="17" name="Freeform 17"/>
          <p:cNvSpPr/>
          <p:nvPr/>
        </p:nvSpPr>
        <p:spPr>
          <a:xfrm>
            <a:off x="7201122" y="5781196"/>
            <a:ext cx="551432" cy="551432"/>
          </a:xfrm>
          <a:custGeom>
            <a:avLst/>
            <a:gdLst/>
            <a:ahLst/>
            <a:cxnLst/>
            <a:rect l="l" t="t" r="r" b="b"/>
            <a:pathLst>
              <a:path w="551432" h="551432">
                <a:moveTo>
                  <a:pt x="0" y="0"/>
                </a:moveTo>
                <a:lnTo>
                  <a:pt x="551432" y="0"/>
                </a:lnTo>
                <a:lnTo>
                  <a:pt x="551432" y="551432"/>
                </a:lnTo>
                <a:lnTo>
                  <a:pt x="0" y="551432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18" name="Freeform 18"/>
          <p:cNvSpPr/>
          <p:nvPr/>
        </p:nvSpPr>
        <p:spPr>
          <a:xfrm>
            <a:off x="7201122" y="6846017"/>
            <a:ext cx="551432" cy="551432"/>
          </a:xfrm>
          <a:custGeom>
            <a:avLst/>
            <a:gdLst/>
            <a:ahLst/>
            <a:cxnLst/>
            <a:rect l="l" t="t" r="r" b="b"/>
            <a:pathLst>
              <a:path w="551432" h="551432">
                <a:moveTo>
                  <a:pt x="0" y="0"/>
                </a:moveTo>
                <a:lnTo>
                  <a:pt x="551432" y="0"/>
                </a:lnTo>
                <a:lnTo>
                  <a:pt x="551432" y="551432"/>
                </a:lnTo>
                <a:lnTo>
                  <a:pt x="0" y="551432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19" name="Freeform 19"/>
          <p:cNvSpPr/>
          <p:nvPr/>
        </p:nvSpPr>
        <p:spPr>
          <a:xfrm>
            <a:off x="2090161" y="5845772"/>
            <a:ext cx="551432" cy="551432"/>
          </a:xfrm>
          <a:custGeom>
            <a:avLst/>
            <a:gdLst/>
            <a:ahLst/>
            <a:cxnLst/>
            <a:rect l="l" t="t" r="r" b="b"/>
            <a:pathLst>
              <a:path w="551432" h="551432">
                <a:moveTo>
                  <a:pt x="0" y="0"/>
                </a:moveTo>
                <a:lnTo>
                  <a:pt x="551432" y="0"/>
                </a:lnTo>
                <a:lnTo>
                  <a:pt x="551432" y="551432"/>
                </a:lnTo>
                <a:lnTo>
                  <a:pt x="0" y="551432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20" name="Freeform 20"/>
          <p:cNvSpPr/>
          <p:nvPr/>
        </p:nvSpPr>
        <p:spPr>
          <a:xfrm>
            <a:off x="2090161" y="6879970"/>
            <a:ext cx="551432" cy="551432"/>
          </a:xfrm>
          <a:custGeom>
            <a:avLst/>
            <a:gdLst/>
            <a:ahLst/>
            <a:cxnLst/>
            <a:rect l="l" t="t" r="r" b="b"/>
            <a:pathLst>
              <a:path w="551432" h="551432">
                <a:moveTo>
                  <a:pt x="0" y="0"/>
                </a:moveTo>
                <a:lnTo>
                  <a:pt x="551432" y="0"/>
                </a:lnTo>
                <a:lnTo>
                  <a:pt x="551432" y="551433"/>
                </a:lnTo>
                <a:lnTo>
                  <a:pt x="0" y="551433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21" name="Freeform 21"/>
          <p:cNvSpPr/>
          <p:nvPr/>
        </p:nvSpPr>
        <p:spPr>
          <a:xfrm>
            <a:off x="12451284" y="5527059"/>
            <a:ext cx="1972008" cy="1129025"/>
          </a:xfrm>
          <a:custGeom>
            <a:avLst/>
            <a:gdLst/>
            <a:ahLst/>
            <a:cxnLst/>
            <a:rect l="l" t="t" r="r" b="b"/>
            <a:pathLst>
              <a:path w="1972008" h="1129025">
                <a:moveTo>
                  <a:pt x="0" y="0"/>
                </a:moveTo>
                <a:lnTo>
                  <a:pt x="1972008" y="0"/>
                </a:lnTo>
                <a:lnTo>
                  <a:pt x="1972008" y="1129025"/>
                </a:lnTo>
                <a:lnTo>
                  <a:pt x="0" y="1129025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</p:sp>
      <p:grpSp>
        <p:nvGrpSpPr>
          <p:cNvPr id="22" name="Group 22"/>
          <p:cNvGrpSpPr/>
          <p:nvPr/>
        </p:nvGrpSpPr>
        <p:grpSpPr>
          <a:xfrm>
            <a:off x="12651924" y="7051056"/>
            <a:ext cx="4916723" cy="1420361"/>
            <a:chOff x="0" y="0"/>
            <a:chExt cx="1294939" cy="374087"/>
          </a:xfrm>
        </p:grpSpPr>
        <p:sp>
          <p:nvSpPr>
            <p:cNvPr id="23" name="Freeform 23"/>
            <p:cNvSpPr/>
            <p:nvPr/>
          </p:nvSpPr>
          <p:spPr>
            <a:xfrm>
              <a:off x="0" y="0"/>
              <a:ext cx="1294939" cy="374087"/>
            </a:xfrm>
            <a:custGeom>
              <a:avLst/>
              <a:gdLst/>
              <a:ahLst/>
              <a:cxnLst/>
              <a:rect l="l" t="t" r="r" b="b"/>
              <a:pathLst>
                <a:path w="1294939" h="374087">
                  <a:moveTo>
                    <a:pt x="0" y="0"/>
                  </a:moveTo>
                  <a:lnTo>
                    <a:pt x="1294939" y="0"/>
                  </a:lnTo>
                  <a:lnTo>
                    <a:pt x="1294939" y="374087"/>
                  </a:lnTo>
                  <a:lnTo>
                    <a:pt x="0" y="374087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24" name="TextBox 24"/>
            <p:cNvSpPr txBox="1"/>
            <p:nvPr/>
          </p:nvSpPr>
          <p:spPr>
            <a:xfrm>
              <a:off x="0" y="-47625"/>
              <a:ext cx="1294939" cy="421712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295"/>
                </a:lnSpc>
              </a:pPr>
              <a:endParaRPr/>
            </a:p>
          </p:txBody>
        </p:sp>
      </p:grpSp>
      <p:sp>
        <p:nvSpPr>
          <p:cNvPr id="25" name="Freeform 25"/>
          <p:cNvSpPr/>
          <p:nvPr/>
        </p:nvSpPr>
        <p:spPr>
          <a:xfrm>
            <a:off x="12852564" y="7196791"/>
            <a:ext cx="1970782" cy="1127361"/>
          </a:xfrm>
          <a:custGeom>
            <a:avLst/>
            <a:gdLst/>
            <a:ahLst/>
            <a:cxnLst/>
            <a:rect l="l" t="t" r="r" b="b"/>
            <a:pathLst>
              <a:path w="1970782" h="1127361">
                <a:moveTo>
                  <a:pt x="0" y="0"/>
                </a:moveTo>
                <a:lnTo>
                  <a:pt x="1970782" y="0"/>
                </a:lnTo>
                <a:lnTo>
                  <a:pt x="1970782" y="1127361"/>
                </a:lnTo>
                <a:lnTo>
                  <a:pt x="0" y="1127361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</p:sp>
      <p:sp>
        <p:nvSpPr>
          <p:cNvPr id="26" name="Freeform 26"/>
          <p:cNvSpPr/>
          <p:nvPr/>
        </p:nvSpPr>
        <p:spPr>
          <a:xfrm>
            <a:off x="15398360" y="7196791"/>
            <a:ext cx="1970782" cy="1127361"/>
          </a:xfrm>
          <a:custGeom>
            <a:avLst/>
            <a:gdLst/>
            <a:ahLst/>
            <a:cxnLst/>
            <a:rect l="l" t="t" r="r" b="b"/>
            <a:pathLst>
              <a:path w="1970782" h="1127361">
                <a:moveTo>
                  <a:pt x="0" y="0"/>
                </a:moveTo>
                <a:lnTo>
                  <a:pt x="1970782" y="0"/>
                </a:lnTo>
                <a:lnTo>
                  <a:pt x="1970782" y="1127361"/>
                </a:lnTo>
                <a:lnTo>
                  <a:pt x="0" y="1127361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</p:sp>
      <p:sp>
        <p:nvSpPr>
          <p:cNvPr id="27" name="TextBox 27"/>
          <p:cNvSpPr txBox="1"/>
          <p:nvPr/>
        </p:nvSpPr>
        <p:spPr>
          <a:xfrm>
            <a:off x="1588656" y="3637386"/>
            <a:ext cx="4411525" cy="8540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7000"/>
              </a:lnSpc>
            </a:pPr>
            <a:r>
              <a:rPr lang="en-US" sz="5000" b="1">
                <a:solidFill>
                  <a:srgbClr val="FFFFFF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Logomarcas</a:t>
            </a:r>
          </a:p>
        </p:txBody>
      </p:sp>
      <p:sp>
        <p:nvSpPr>
          <p:cNvPr id="28" name="TextBox 28"/>
          <p:cNvSpPr txBox="1"/>
          <p:nvPr/>
        </p:nvSpPr>
        <p:spPr>
          <a:xfrm>
            <a:off x="7660855" y="6618939"/>
            <a:ext cx="2966289" cy="77851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6439"/>
              </a:lnSpc>
            </a:pPr>
            <a:r>
              <a:rPr lang="en-US" sz="4599" b="1" dirty="0">
                <a:solidFill>
                  <a:schemeClr val="bg1"/>
                </a:solidFill>
                <a:latin typeface="Montserrat Bold"/>
                <a:ea typeface="Montserrat Bold"/>
                <a:cs typeface="Montserrat Bold"/>
                <a:sym typeface="Montserrat Bold"/>
                <a:hlinkClick r:id="rId7" tooltip="http://ensinosuperior.sed.sc.gov.br/index.php/legislacao/logos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UNIEDU</a:t>
            </a:r>
          </a:p>
        </p:txBody>
      </p:sp>
      <p:sp>
        <p:nvSpPr>
          <p:cNvPr id="29" name="TextBox 29"/>
          <p:cNvSpPr txBox="1"/>
          <p:nvPr/>
        </p:nvSpPr>
        <p:spPr>
          <a:xfrm>
            <a:off x="2921566" y="5659454"/>
            <a:ext cx="1731020" cy="77851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439"/>
              </a:lnSpc>
            </a:pPr>
            <a:r>
              <a:rPr lang="en-US" sz="4599" b="1" dirty="0">
                <a:solidFill>
                  <a:schemeClr val="bg1"/>
                </a:solidFill>
                <a:latin typeface="Montserrat Bold"/>
                <a:ea typeface="Montserrat Bold"/>
                <a:cs typeface="Montserrat Bold"/>
                <a:sym typeface="Montserrat Bold"/>
                <a:hlinkClick r:id="rId8" tooltip="https://www.gov.br/cnpq/pt-br/canais_atendimento/identidade-visual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CNPq</a:t>
            </a:r>
          </a:p>
        </p:txBody>
      </p:sp>
      <p:sp>
        <p:nvSpPr>
          <p:cNvPr id="30" name="TextBox 30"/>
          <p:cNvSpPr txBox="1"/>
          <p:nvPr/>
        </p:nvSpPr>
        <p:spPr>
          <a:xfrm>
            <a:off x="7935326" y="5630879"/>
            <a:ext cx="2369493" cy="74982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6439"/>
              </a:lnSpc>
            </a:pPr>
            <a:r>
              <a:rPr lang="en-US" sz="4599" b="1" dirty="0">
                <a:solidFill>
                  <a:schemeClr val="bg1"/>
                </a:solidFill>
                <a:latin typeface="Arimo Bold"/>
                <a:ea typeface="Arimo Bold"/>
                <a:cs typeface="Arimo Bold"/>
                <a:sym typeface="Arimo Bold"/>
                <a:hlinkClick r:id="rId9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FAPESC</a:t>
            </a:r>
            <a:endParaRPr lang="en-US" sz="4599" b="1" dirty="0">
              <a:solidFill>
                <a:schemeClr val="bg1"/>
              </a:solidFill>
              <a:latin typeface="Arimo Bold"/>
              <a:ea typeface="Arimo Bold"/>
              <a:cs typeface="Arimo Bold"/>
              <a:sym typeface="Arimo Bold"/>
            </a:endParaRPr>
          </a:p>
        </p:txBody>
      </p:sp>
      <p:sp>
        <p:nvSpPr>
          <p:cNvPr id="31" name="TextBox 31"/>
          <p:cNvSpPr txBox="1"/>
          <p:nvPr/>
        </p:nvSpPr>
        <p:spPr>
          <a:xfrm>
            <a:off x="2921566" y="6693636"/>
            <a:ext cx="2012752" cy="74982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6439"/>
              </a:lnSpc>
            </a:pPr>
            <a:r>
              <a:rPr lang="en-US" sz="4599" b="1" dirty="0">
                <a:solidFill>
                  <a:schemeClr val="bg1"/>
                </a:solidFill>
                <a:latin typeface="Arimo Bold"/>
                <a:ea typeface="Arimo Bold"/>
                <a:cs typeface="Arimo Bold"/>
                <a:sym typeface="Arimo Bold"/>
                <a:hlinkClick r:id="rId10" tooltip="https://www.gov.br/capes/pt-br/centrais-de-conteudo/logomarca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CAPES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028700" y="2430353"/>
            <a:ext cx="1043148" cy="1043148"/>
            <a:chOff x="0" y="0"/>
            <a:chExt cx="274739" cy="274739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274739" cy="274739"/>
            </a:xfrm>
            <a:custGeom>
              <a:avLst/>
              <a:gdLst/>
              <a:ahLst/>
              <a:cxnLst/>
              <a:rect l="l" t="t" r="r" b="b"/>
              <a:pathLst>
                <a:path w="274739" h="274739">
                  <a:moveTo>
                    <a:pt x="103904" y="0"/>
                  </a:moveTo>
                  <a:lnTo>
                    <a:pt x="170835" y="0"/>
                  </a:lnTo>
                  <a:cubicBezTo>
                    <a:pt x="198392" y="0"/>
                    <a:pt x="224820" y="10947"/>
                    <a:pt x="244306" y="30433"/>
                  </a:cubicBezTo>
                  <a:cubicBezTo>
                    <a:pt x="263792" y="49918"/>
                    <a:pt x="274739" y="76347"/>
                    <a:pt x="274739" y="103904"/>
                  </a:cubicBezTo>
                  <a:lnTo>
                    <a:pt x="274739" y="170835"/>
                  </a:lnTo>
                  <a:cubicBezTo>
                    <a:pt x="274739" y="228219"/>
                    <a:pt x="228219" y="274739"/>
                    <a:pt x="170835" y="274739"/>
                  </a:cubicBezTo>
                  <a:lnTo>
                    <a:pt x="103904" y="274739"/>
                  </a:lnTo>
                  <a:cubicBezTo>
                    <a:pt x="46519" y="274739"/>
                    <a:pt x="0" y="228219"/>
                    <a:pt x="0" y="170835"/>
                  </a:cubicBezTo>
                  <a:lnTo>
                    <a:pt x="0" y="103904"/>
                  </a:lnTo>
                  <a:cubicBezTo>
                    <a:pt x="0" y="46519"/>
                    <a:pt x="46519" y="0"/>
                    <a:pt x="103904" y="0"/>
                  </a:cubicBezTo>
                  <a:close/>
                </a:path>
              </a:pathLst>
            </a:custGeom>
            <a:solidFill>
              <a:srgbClr val="3B4078"/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0" y="-47625"/>
              <a:ext cx="274739" cy="322364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295"/>
                </a:lnSpc>
              </a:pPr>
              <a:endParaRPr/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6612755" y="7617531"/>
            <a:ext cx="1283734" cy="1283734"/>
            <a:chOff x="0" y="0"/>
            <a:chExt cx="338103" cy="338103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338103" cy="338103"/>
            </a:xfrm>
            <a:custGeom>
              <a:avLst/>
              <a:gdLst/>
              <a:ahLst/>
              <a:cxnLst/>
              <a:rect l="l" t="t" r="r" b="b"/>
              <a:pathLst>
                <a:path w="338103" h="338103">
                  <a:moveTo>
                    <a:pt x="84431" y="0"/>
                  </a:moveTo>
                  <a:lnTo>
                    <a:pt x="253672" y="0"/>
                  </a:lnTo>
                  <a:cubicBezTo>
                    <a:pt x="300302" y="0"/>
                    <a:pt x="338103" y="37801"/>
                    <a:pt x="338103" y="84431"/>
                  </a:cubicBezTo>
                  <a:lnTo>
                    <a:pt x="338103" y="253672"/>
                  </a:lnTo>
                  <a:cubicBezTo>
                    <a:pt x="338103" y="300302"/>
                    <a:pt x="300302" y="338103"/>
                    <a:pt x="253672" y="338103"/>
                  </a:cubicBezTo>
                  <a:lnTo>
                    <a:pt x="84431" y="338103"/>
                  </a:lnTo>
                  <a:cubicBezTo>
                    <a:pt x="37801" y="338103"/>
                    <a:pt x="0" y="300302"/>
                    <a:pt x="0" y="253672"/>
                  </a:cubicBezTo>
                  <a:lnTo>
                    <a:pt x="0" y="84431"/>
                  </a:lnTo>
                  <a:cubicBezTo>
                    <a:pt x="0" y="37801"/>
                    <a:pt x="37801" y="0"/>
                    <a:pt x="84431" y="0"/>
                  </a:cubicBezTo>
                  <a:close/>
                </a:path>
              </a:pathLst>
            </a:custGeom>
            <a:solidFill>
              <a:srgbClr val="178EB5"/>
            </a:solidFill>
          </p:spPr>
        </p:sp>
        <p:sp>
          <p:nvSpPr>
            <p:cNvPr id="7" name="TextBox 7"/>
            <p:cNvSpPr txBox="1"/>
            <p:nvPr/>
          </p:nvSpPr>
          <p:spPr>
            <a:xfrm>
              <a:off x="0" y="-47625"/>
              <a:ext cx="338103" cy="38572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295"/>
                </a:lnSpc>
              </a:pPr>
              <a:endParaRPr/>
            </a:p>
          </p:txBody>
        </p:sp>
      </p:grpSp>
      <p:grpSp>
        <p:nvGrpSpPr>
          <p:cNvPr id="8" name="Group 8"/>
          <p:cNvGrpSpPr/>
          <p:nvPr/>
        </p:nvGrpSpPr>
        <p:grpSpPr>
          <a:xfrm>
            <a:off x="4949758" y="1774705"/>
            <a:ext cx="1141492" cy="1141492"/>
            <a:chOff x="0" y="0"/>
            <a:chExt cx="300640" cy="300640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300640" cy="300640"/>
            </a:xfrm>
            <a:custGeom>
              <a:avLst/>
              <a:gdLst/>
              <a:ahLst/>
              <a:cxnLst/>
              <a:rect l="l" t="t" r="r" b="b"/>
              <a:pathLst>
                <a:path w="300640" h="300640">
                  <a:moveTo>
                    <a:pt x="94952" y="0"/>
                  </a:moveTo>
                  <a:lnTo>
                    <a:pt x="205688" y="0"/>
                  </a:lnTo>
                  <a:cubicBezTo>
                    <a:pt x="258128" y="0"/>
                    <a:pt x="300640" y="42511"/>
                    <a:pt x="300640" y="94952"/>
                  </a:cubicBezTo>
                  <a:lnTo>
                    <a:pt x="300640" y="205688"/>
                  </a:lnTo>
                  <a:cubicBezTo>
                    <a:pt x="300640" y="258128"/>
                    <a:pt x="258128" y="300640"/>
                    <a:pt x="205688" y="300640"/>
                  </a:cubicBezTo>
                  <a:lnTo>
                    <a:pt x="94952" y="300640"/>
                  </a:lnTo>
                  <a:cubicBezTo>
                    <a:pt x="42511" y="300640"/>
                    <a:pt x="0" y="258128"/>
                    <a:pt x="0" y="205688"/>
                  </a:cubicBezTo>
                  <a:lnTo>
                    <a:pt x="0" y="94952"/>
                  </a:lnTo>
                  <a:cubicBezTo>
                    <a:pt x="0" y="42511"/>
                    <a:pt x="42511" y="0"/>
                    <a:pt x="94952" y="0"/>
                  </a:cubicBezTo>
                  <a:close/>
                </a:path>
              </a:pathLst>
            </a:custGeom>
            <a:solidFill>
              <a:srgbClr val="E88737"/>
            </a:solidFill>
          </p:spPr>
        </p:sp>
        <p:sp>
          <p:nvSpPr>
            <p:cNvPr id="10" name="TextBox 10"/>
            <p:cNvSpPr txBox="1"/>
            <p:nvPr/>
          </p:nvSpPr>
          <p:spPr>
            <a:xfrm>
              <a:off x="0" y="-47625"/>
              <a:ext cx="300640" cy="34826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295"/>
                </a:lnSpc>
              </a:pPr>
              <a:endParaRPr/>
            </a:p>
          </p:txBody>
        </p:sp>
      </p:grpSp>
      <p:grpSp>
        <p:nvGrpSpPr>
          <p:cNvPr id="11" name="Group 11"/>
          <p:cNvGrpSpPr/>
          <p:nvPr/>
        </p:nvGrpSpPr>
        <p:grpSpPr>
          <a:xfrm>
            <a:off x="9144000" y="1028700"/>
            <a:ext cx="10215734" cy="7991475"/>
            <a:chOff x="0" y="0"/>
            <a:chExt cx="2690564" cy="2104751"/>
          </a:xfrm>
        </p:grpSpPr>
        <p:sp>
          <p:nvSpPr>
            <p:cNvPr id="12" name="Freeform 12"/>
            <p:cNvSpPr/>
            <p:nvPr/>
          </p:nvSpPr>
          <p:spPr>
            <a:xfrm>
              <a:off x="0" y="0"/>
              <a:ext cx="2690564" cy="2104751"/>
            </a:xfrm>
            <a:custGeom>
              <a:avLst/>
              <a:gdLst/>
              <a:ahLst/>
              <a:cxnLst/>
              <a:rect l="l" t="t" r="r" b="b"/>
              <a:pathLst>
                <a:path w="2690564" h="2104751">
                  <a:moveTo>
                    <a:pt x="17430" y="0"/>
                  </a:moveTo>
                  <a:lnTo>
                    <a:pt x="2673133" y="0"/>
                  </a:lnTo>
                  <a:cubicBezTo>
                    <a:pt x="2682760" y="0"/>
                    <a:pt x="2690564" y="7804"/>
                    <a:pt x="2690564" y="17430"/>
                  </a:cubicBezTo>
                  <a:lnTo>
                    <a:pt x="2690564" y="2087320"/>
                  </a:lnTo>
                  <a:cubicBezTo>
                    <a:pt x="2690564" y="2096947"/>
                    <a:pt x="2682760" y="2104751"/>
                    <a:pt x="2673133" y="2104751"/>
                  </a:cubicBezTo>
                  <a:lnTo>
                    <a:pt x="17430" y="2104751"/>
                  </a:lnTo>
                  <a:cubicBezTo>
                    <a:pt x="7804" y="2104751"/>
                    <a:pt x="0" y="2096947"/>
                    <a:pt x="0" y="2087320"/>
                  </a:cubicBezTo>
                  <a:lnTo>
                    <a:pt x="0" y="17430"/>
                  </a:lnTo>
                  <a:cubicBezTo>
                    <a:pt x="0" y="7804"/>
                    <a:pt x="7804" y="0"/>
                    <a:pt x="17430" y="0"/>
                  </a:cubicBezTo>
                  <a:close/>
                </a:path>
              </a:pathLst>
            </a:custGeom>
            <a:solidFill>
              <a:srgbClr val="178EB5"/>
            </a:solidFill>
          </p:spPr>
        </p:sp>
        <p:sp>
          <p:nvSpPr>
            <p:cNvPr id="13" name="TextBox 13"/>
            <p:cNvSpPr txBox="1"/>
            <p:nvPr/>
          </p:nvSpPr>
          <p:spPr>
            <a:xfrm>
              <a:off x="0" y="-47625"/>
              <a:ext cx="2690564" cy="215237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295"/>
                </a:lnSpc>
              </a:pPr>
              <a:endParaRPr/>
            </a:p>
          </p:txBody>
        </p:sp>
      </p:grpSp>
      <p:grpSp>
        <p:nvGrpSpPr>
          <p:cNvPr id="14" name="Group 14"/>
          <p:cNvGrpSpPr/>
          <p:nvPr/>
        </p:nvGrpSpPr>
        <p:grpSpPr>
          <a:xfrm>
            <a:off x="2687192" y="6052366"/>
            <a:ext cx="401281" cy="401281"/>
            <a:chOff x="0" y="0"/>
            <a:chExt cx="105687" cy="105687"/>
          </a:xfrm>
        </p:grpSpPr>
        <p:sp>
          <p:nvSpPr>
            <p:cNvPr id="15" name="Freeform 15"/>
            <p:cNvSpPr/>
            <p:nvPr/>
          </p:nvSpPr>
          <p:spPr>
            <a:xfrm>
              <a:off x="0" y="0"/>
              <a:ext cx="105687" cy="105687"/>
            </a:xfrm>
            <a:custGeom>
              <a:avLst/>
              <a:gdLst/>
              <a:ahLst/>
              <a:cxnLst/>
              <a:rect l="l" t="t" r="r" b="b"/>
              <a:pathLst>
                <a:path w="105687" h="105687">
                  <a:moveTo>
                    <a:pt x="52844" y="0"/>
                  </a:moveTo>
                  <a:lnTo>
                    <a:pt x="52844" y="0"/>
                  </a:lnTo>
                  <a:cubicBezTo>
                    <a:pt x="82028" y="0"/>
                    <a:pt x="105687" y="23659"/>
                    <a:pt x="105687" y="52844"/>
                  </a:cubicBezTo>
                  <a:lnTo>
                    <a:pt x="105687" y="52844"/>
                  </a:lnTo>
                  <a:cubicBezTo>
                    <a:pt x="105687" y="82028"/>
                    <a:pt x="82028" y="105687"/>
                    <a:pt x="52844" y="105687"/>
                  </a:cubicBezTo>
                  <a:lnTo>
                    <a:pt x="52844" y="105687"/>
                  </a:lnTo>
                  <a:cubicBezTo>
                    <a:pt x="23659" y="105687"/>
                    <a:pt x="0" y="82028"/>
                    <a:pt x="0" y="52844"/>
                  </a:cubicBezTo>
                  <a:lnTo>
                    <a:pt x="0" y="52844"/>
                  </a:lnTo>
                  <a:cubicBezTo>
                    <a:pt x="0" y="23659"/>
                    <a:pt x="23659" y="0"/>
                    <a:pt x="52844" y="0"/>
                  </a:cubicBezTo>
                  <a:close/>
                </a:path>
              </a:pathLst>
            </a:custGeom>
            <a:solidFill>
              <a:srgbClr val="178EB5"/>
            </a:solidFill>
          </p:spPr>
        </p:sp>
        <p:sp>
          <p:nvSpPr>
            <p:cNvPr id="16" name="TextBox 16"/>
            <p:cNvSpPr txBox="1"/>
            <p:nvPr/>
          </p:nvSpPr>
          <p:spPr>
            <a:xfrm>
              <a:off x="0" y="-47625"/>
              <a:ext cx="105687" cy="153312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295"/>
                </a:lnSpc>
              </a:pPr>
              <a:endParaRPr/>
            </a:p>
          </p:txBody>
        </p:sp>
      </p:grpSp>
      <p:grpSp>
        <p:nvGrpSpPr>
          <p:cNvPr id="17" name="Group 17"/>
          <p:cNvGrpSpPr/>
          <p:nvPr/>
        </p:nvGrpSpPr>
        <p:grpSpPr>
          <a:xfrm>
            <a:off x="1550274" y="6817243"/>
            <a:ext cx="786883" cy="786883"/>
            <a:chOff x="0" y="0"/>
            <a:chExt cx="207245" cy="207245"/>
          </a:xfrm>
        </p:grpSpPr>
        <p:sp>
          <p:nvSpPr>
            <p:cNvPr id="18" name="Freeform 18"/>
            <p:cNvSpPr/>
            <p:nvPr/>
          </p:nvSpPr>
          <p:spPr>
            <a:xfrm>
              <a:off x="0" y="0"/>
              <a:ext cx="207245" cy="207245"/>
            </a:xfrm>
            <a:custGeom>
              <a:avLst/>
              <a:gdLst/>
              <a:ahLst/>
              <a:cxnLst/>
              <a:rect l="l" t="t" r="r" b="b"/>
              <a:pathLst>
                <a:path w="207245" h="207245">
                  <a:moveTo>
                    <a:pt x="103622" y="0"/>
                  </a:moveTo>
                  <a:lnTo>
                    <a:pt x="103622" y="0"/>
                  </a:lnTo>
                  <a:cubicBezTo>
                    <a:pt x="160851" y="0"/>
                    <a:pt x="207245" y="46393"/>
                    <a:pt x="207245" y="103622"/>
                  </a:cubicBezTo>
                  <a:lnTo>
                    <a:pt x="207245" y="103622"/>
                  </a:lnTo>
                  <a:cubicBezTo>
                    <a:pt x="207245" y="131105"/>
                    <a:pt x="196328" y="157462"/>
                    <a:pt x="176895" y="176895"/>
                  </a:cubicBezTo>
                  <a:cubicBezTo>
                    <a:pt x="157462" y="196328"/>
                    <a:pt x="131105" y="207245"/>
                    <a:pt x="103622" y="207245"/>
                  </a:cubicBezTo>
                  <a:lnTo>
                    <a:pt x="103622" y="207245"/>
                  </a:lnTo>
                  <a:cubicBezTo>
                    <a:pt x="76140" y="207245"/>
                    <a:pt x="49783" y="196328"/>
                    <a:pt x="30350" y="176895"/>
                  </a:cubicBezTo>
                  <a:cubicBezTo>
                    <a:pt x="10917" y="157462"/>
                    <a:pt x="0" y="131105"/>
                    <a:pt x="0" y="103622"/>
                  </a:cubicBezTo>
                  <a:lnTo>
                    <a:pt x="0" y="103622"/>
                  </a:lnTo>
                  <a:cubicBezTo>
                    <a:pt x="0" y="76140"/>
                    <a:pt x="10917" y="49783"/>
                    <a:pt x="30350" y="30350"/>
                  </a:cubicBezTo>
                  <a:cubicBezTo>
                    <a:pt x="49783" y="10917"/>
                    <a:pt x="76140" y="0"/>
                    <a:pt x="103622" y="0"/>
                  </a:cubicBezTo>
                  <a:close/>
                </a:path>
              </a:pathLst>
            </a:custGeom>
            <a:solidFill>
              <a:srgbClr val="E88737"/>
            </a:solidFill>
          </p:spPr>
        </p:sp>
        <p:sp>
          <p:nvSpPr>
            <p:cNvPr id="19" name="TextBox 19"/>
            <p:cNvSpPr txBox="1"/>
            <p:nvPr/>
          </p:nvSpPr>
          <p:spPr>
            <a:xfrm>
              <a:off x="0" y="-47625"/>
              <a:ext cx="207245" cy="25487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295"/>
                </a:lnSpc>
              </a:pPr>
              <a:endParaRPr/>
            </a:p>
          </p:txBody>
        </p:sp>
      </p:grpSp>
      <p:sp>
        <p:nvSpPr>
          <p:cNvPr id="20" name="TextBox 20"/>
          <p:cNvSpPr txBox="1"/>
          <p:nvPr/>
        </p:nvSpPr>
        <p:spPr>
          <a:xfrm>
            <a:off x="4335984" y="6345360"/>
            <a:ext cx="3412051" cy="111069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8510"/>
              </a:lnSpc>
            </a:pPr>
            <a:r>
              <a:rPr lang="en-US" sz="7880" b="1" spc="-394" dirty="0" err="1">
                <a:solidFill>
                  <a:srgbClr val="3B4078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Índice</a:t>
            </a:r>
            <a:endParaRPr lang="en-US" sz="7880" b="1" spc="-394" dirty="0">
              <a:solidFill>
                <a:srgbClr val="3B4078"/>
              </a:solidFill>
              <a:latin typeface="Montserrat Bold"/>
              <a:ea typeface="Montserrat Bold"/>
              <a:cs typeface="Montserrat Bold"/>
              <a:sym typeface="Montserrat Bold"/>
            </a:endParaRPr>
          </a:p>
        </p:txBody>
      </p:sp>
      <p:sp>
        <p:nvSpPr>
          <p:cNvPr id="21" name="TextBox 21"/>
          <p:cNvSpPr txBox="1"/>
          <p:nvPr/>
        </p:nvSpPr>
        <p:spPr>
          <a:xfrm>
            <a:off x="10967412" y="2916451"/>
            <a:ext cx="4241585" cy="44902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600"/>
              </a:lnSpc>
            </a:pPr>
            <a:r>
              <a:rPr lang="en-US" sz="2571" b="1" i="1" spc="51">
                <a:solidFill>
                  <a:srgbClr val="FFFFFF"/>
                </a:solidFill>
                <a:latin typeface="Montserrat Bold Italics"/>
                <a:ea typeface="Montserrat Bold Italics"/>
                <a:cs typeface="Montserrat Bold Italics"/>
                <a:sym typeface="Montserrat Bold Italics"/>
              </a:rPr>
              <a:t>Template</a:t>
            </a:r>
            <a:r>
              <a:rPr lang="en-US" sz="2571" b="1" spc="51">
                <a:solidFill>
                  <a:srgbClr val="FFFFFF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 </a:t>
            </a:r>
          </a:p>
        </p:txBody>
      </p:sp>
      <p:sp>
        <p:nvSpPr>
          <p:cNvPr id="22" name="TextBox 22"/>
          <p:cNvSpPr txBox="1"/>
          <p:nvPr/>
        </p:nvSpPr>
        <p:spPr>
          <a:xfrm>
            <a:off x="10236877" y="2916312"/>
            <a:ext cx="400632" cy="44517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3600"/>
              </a:lnSpc>
            </a:pPr>
            <a:r>
              <a:rPr lang="en-US" sz="2571" b="1" spc="51">
                <a:solidFill>
                  <a:srgbClr val="FFFFFF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1.</a:t>
            </a:r>
          </a:p>
        </p:txBody>
      </p:sp>
      <p:sp>
        <p:nvSpPr>
          <p:cNvPr id="23" name="TextBox 23"/>
          <p:cNvSpPr txBox="1"/>
          <p:nvPr/>
        </p:nvSpPr>
        <p:spPr>
          <a:xfrm>
            <a:off x="10311668" y="3388781"/>
            <a:ext cx="400632" cy="44517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3600"/>
              </a:lnSpc>
            </a:pPr>
            <a:r>
              <a:rPr lang="en-US" sz="2571" b="1" spc="51">
                <a:solidFill>
                  <a:srgbClr val="FFFFFF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2.</a:t>
            </a:r>
          </a:p>
        </p:txBody>
      </p:sp>
      <p:sp>
        <p:nvSpPr>
          <p:cNvPr id="24" name="TextBox 24"/>
          <p:cNvSpPr txBox="1"/>
          <p:nvPr/>
        </p:nvSpPr>
        <p:spPr>
          <a:xfrm>
            <a:off x="10311668" y="3939326"/>
            <a:ext cx="400632" cy="44517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3600"/>
              </a:lnSpc>
            </a:pPr>
            <a:r>
              <a:rPr lang="en-US" sz="2571" b="1" spc="51">
                <a:solidFill>
                  <a:srgbClr val="FFFFFF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3.</a:t>
            </a:r>
          </a:p>
        </p:txBody>
      </p:sp>
      <p:sp>
        <p:nvSpPr>
          <p:cNvPr id="25" name="TextBox 25"/>
          <p:cNvSpPr txBox="1"/>
          <p:nvPr/>
        </p:nvSpPr>
        <p:spPr>
          <a:xfrm>
            <a:off x="10311668" y="4494170"/>
            <a:ext cx="400632" cy="44517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3600"/>
              </a:lnSpc>
            </a:pPr>
            <a:r>
              <a:rPr lang="en-US" sz="2571" b="1" spc="51">
                <a:solidFill>
                  <a:srgbClr val="FFFFFF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4.</a:t>
            </a:r>
          </a:p>
        </p:txBody>
      </p:sp>
      <p:sp>
        <p:nvSpPr>
          <p:cNvPr id="26" name="TextBox 26"/>
          <p:cNvSpPr txBox="1"/>
          <p:nvPr/>
        </p:nvSpPr>
        <p:spPr>
          <a:xfrm>
            <a:off x="10311668" y="5044715"/>
            <a:ext cx="400632" cy="44517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3600"/>
              </a:lnSpc>
            </a:pPr>
            <a:r>
              <a:rPr lang="en-US" sz="2571" b="1" spc="51">
                <a:solidFill>
                  <a:srgbClr val="FFFFFF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5.</a:t>
            </a:r>
          </a:p>
        </p:txBody>
      </p:sp>
      <p:sp>
        <p:nvSpPr>
          <p:cNvPr id="27" name="TextBox 27"/>
          <p:cNvSpPr txBox="1"/>
          <p:nvPr/>
        </p:nvSpPr>
        <p:spPr>
          <a:xfrm>
            <a:off x="10311668" y="5619491"/>
            <a:ext cx="400632" cy="44517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3600"/>
              </a:lnSpc>
            </a:pPr>
            <a:r>
              <a:rPr lang="en-US" sz="2571" b="1" spc="51">
                <a:solidFill>
                  <a:srgbClr val="FFFFFF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6.</a:t>
            </a:r>
          </a:p>
        </p:txBody>
      </p:sp>
      <p:sp>
        <p:nvSpPr>
          <p:cNvPr id="28" name="TextBox 28"/>
          <p:cNvSpPr txBox="1"/>
          <p:nvPr/>
        </p:nvSpPr>
        <p:spPr>
          <a:xfrm>
            <a:off x="10141627" y="6156634"/>
            <a:ext cx="570674" cy="44517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3600"/>
              </a:lnSpc>
            </a:pPr>
            <a:r>
              <a:rPr lang="en-US" sz="2571" b="1" spc="51">
                <a:solidFill>
                  <a:srgbClr val="FFFFFF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7.</a:t>
            </a:r>
          </a:p>
        </p:txBody>
      </p:sp>
      <p:sp>
        <p:nvSpPr>
          <p:cNvPr id="29" name="TextBox 29"/>
          <p:cNvSpPr txBox="1"/>
          <p:nvPr/>
        </p:nvSpPr>
        <p:spPr>
          <a:xfrm>
            <a:off x="11042204" y="3388781"/>
            <a:ext cx="6677470" cy="44503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600"/>
              </a:lnSpc>
            </a:pPr>
            <a:r>
              <a:rPr lang="en-US" sz="2571" b="1" spc="51">
                <a:solidFill>
                  <a:srgbClr val="FFFFFF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Passos para elaborar a apresentação</a:t>
            </a:r>
          </a:p>
        </p:txBody>
      </p:sp>
      <p:sp>
        <p:nvSpPr>
          <p:cNvPr id="30" name="TextBox 30"/>
          <p:cNvSpPr txBox="1"/>
          <p:nvPr/>
        </p:nvSpPr>
        <p:spPr>
          <a:xfrm>
            <a:off x="11042204" y="3946459"/>
            <a:ext cx="6337266" cy="44503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600"/>
              </a:lnSpc>
            </a:pPr>
            <a:r>
              <a:rPr lang="en-US" sz="2571" b="1" spc="51">
                <a:solidFill>
                  <a:srgbClr val="FFFFFF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Elaboracão do resumo</a:t>
            </a:r>
          </a:p>
        </p:txBody>
      </p:sp>
      <p:sp>
        <p:nvSpPr>
          <p:cNvPr id="31" name="TextBox 31"/>
          <p:cNvSpPr txBox="1"/>
          <p:nvPr/>
        </p:nvSpPr>
        <p:spPr>
          <a:xfrm>
            <a:off x="11042204" y="4504136"/>
            <a:ext cx="6337266" cy="44503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600"/>
              </a:lnSpc>
            </a:pPr>
            <a:r>
              <a:rPr lang="en-US" sz="2571" b="1" spc="51">
                <a:solidFill>
                  <a:srgbClr val="FFFFFF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Conteúdo da apresentação</a:t>
            </a:r>
          </a:p>
        </p:txBody>
      </p:sp>
      <p:sp>
        <p:nvSpPr>
          <p:cNvPr id="32" name="TextBox 32"/>
          <p:cNvSpPr txBox="1"/>
          <p:nvPr/>
        </p:nvSpPr>
        <p:spPr>
          <a:xfrm>
            <a:off x="11042204" y="5061813"/>
            <a:ext cx="3801773" cy="44503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600"/>
              </a:lnSpc>
            </a:pPr>
            <a:r>
              <a:rPr lang="en-US" sz="2571" b="1" spc="51">
                <a:solidFill>
                  <a:srgbClr val="FFFFFF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Conteúdo dos slides</a:t>
            </a:r>
          </a:p>
        </p:txBody>
      </p:sp>
      <p:sp>
        <p:nvSpPr>
          <p:cNvPr id="33" name="TextBox 33"/>
          <p:cNvSpPr txBox="1"/>
          <p:nvPr/>
        </p:nvSpPr>
        <p:spPr>
          <a:xfrm>
            <a:off x="11042204" y="5619491"/>
            <a:ext cx="5551394" cy="44503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600"/>
              </a:lnSpc>
            </a:pPr>
            <a:r>
              <a:rPr lang="en-US" sz="2571" b="1" spc="51">
                <a:solidFill>
                  <a:srgbClr val="FFFFFF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Elaboração dos slides</a:t>
            </a:r>
          </a:p>
        </p:txBody>
      </p:sp>
      <p:sp>
        <p:nvSpPr>
          <p:cNvPr id="34" name="TextBox 34"/>
          <p:cNvSpPr txBox="1"/>
          <p:nvPr/>
        </p:nvSpPr>
        <p:spPr>
          <a:xfrm>
            <a:off x="11042204" y="6177168"/>
            <a:ext cx="6337266" cy="89824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600"/>
              </a:lnSpc>
            </a:pPr>
            <a:r>
              <a:rPr lang="en-US" sz="2571" b="1" spc="51">
                <a:solidFill>
                  <a:srgbClr val="FFFFFF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Algumas dicas para o </a:t>
            </a:r>
          </a:p>
          <a:p>
            <a:pPr algn="l">
              <a:lnSpc>
                <a:spcPts val="3600"/>
              </a:lnSpc>
            </a:pPr>
            <a:r>
              <a:rPr lang="en-US" sz="2571" b="1" spc="51">
                <a:solidFill>
                  <a:srgbClr val="FFFFFF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momento da apresentação</a:t>
            </a:r>
          </a:p>
        </p:txBody>
      </p:sp>
      <p:grpSp>
        <p:nvGrpSpPr>
          <p:cNvPr id="35" name="Group 35"/>
          <p:cNvGrpSpPr/>
          <p:nvPr/>
        </p:nvGrpSpPr>
        <p:grpSpPr>
          <a:xfrm>
            <a:off x="193574" y="227495"/>
            <a:ext cx="4287166" cy="1602410"/>
            <a:chOff x="0" y="0"/>
            <a:chExt cx="5716221" cy="2136547"/>
          </a:xfrm>
        </p:grpSpPr>
        <p:sp>
          <p:nvSpPr>
            <p:cNvPr id="36" name="Freeform 36"/>
            <p:cNvSpPr/>
            <p:nvPr/>
          </p:nvSpPr>
          <p:spPr>
            <a:xfrm>
              <a:off x="0" y="0"/>
              <a:ext cx="5715100" cy="1124780"/>
            </a:xfrm>
            <a:custGeom>
              <a:avLst/>
              <a:gdLst/>
              <a:ahLst/>
              <a:cxnLst/>
              <a:rect l="l" t="t" r="r" b="b"/>
              <a:pathLst>
                <a:path w="5715100" h="1124780">
                  <a:moveTo>
                    <a:pt x="0" y="0"/>
                  </a:moveTo>
                  <a:lnTo>
                    <a:pt x="5715100" y="0"/>
                  </a:lnTo>
                  <a:lnTo>
                    <a:pt x="5715100" y="1124780"/>
                  </a:lnTo>
                  <a:lnTo>
                    <a:pt x="0" y="112478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/>
              <a:stretch>
                <a:fillRect/>
              </a:stretch>
            </a:blipFill>
          </p:spPr>
        </p:sp>
        <p:sp>
          <p:nvSpPr>
            <p:cNvPr id="37" name="Freeform 37"/>
            <p:cNvSpPr/>
            <p:nvPr/>
          </p:nvSpPr>
          <p:spPr>
            <a:xfrm>
              <a:off x="0" y="1190853"/>
              <a:ext cx="5716221" cy="570565"/>
            </a:xfrm>
            <a:custGeom>
              <a:avLst/>
              <a:gdLst/>
              <a:ahLst/>
              <a:cxnLst/>
              <a:rect l="l" t="t" r="r" b="b"/>
              <a:pathLst>
                <a:path w="5716221" h="570565">
                  <a:moveTo>
                    <a:pt x="0" y="0"/>
                  </a:moveTo>
                  <a:lnTo>
                    <a:pt x="5716221" y="0"/>
                  </a:lnTo>
                  <a:lnTo>
                    <a:pt x="5716221" y="570566"/>
                  </a:lnTo>
                  <a:lnTo>
                    <a:pt x="0" y="57056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/>
              <a:stretch>
                <a:fillRect/>
              </a:stretch>
            </a:blipFill>
          </p:spPr>
        </p:sp>
        <p:sp>
          <p:nvSpPr>
            <p:cNvPr id="38" name="Freeform 38"/>
            <p:cNvSpPr/>
            <p:nvPr/>
          </p:nvSpPr>
          <p:spPr>
            <a:xfrm>
              <a:off x="71053" y="1827492"/>
              <a:ext cx="4977995" cy="309055"/>
            </a:xfrm>
            <a:custGeom>
              <a:avLst/>
              <a:gdLst/>
              <a:ahLst/>
              <a:cxnLst/>
              <a:rect l="l" t="t" r="r" b="b"/>
              <a:pathLst>
                <a:path w="4977995" h="309055">
                  <a:moveTo>
                    <a:pt x="0" y="0"/>
                  </a:moveTo>
                  <a:lnTo>
                    <a:pt x="4977995" y="0"/>
                  </a:lnTo>
                  <a:lnTo>
                    <a:pt x="4977995" y="309055"/>
                  </a:lnTo>
                  <a:lnTo>
                    <a:pt x="0" y="30905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/>
              <a:stretch>
                <a:fillRect/>
              </a:stretch>
            </a:blipFill>
          </p:spPr>
        </p:sp>
        <p:sp>
          <p:nvSpPr>
            <p:cNvPr id="39" name="Freeform 39"/>
            <p:cNvSpPr/>
            <p:nvPr/>
          </p:nvSpPr>
          <p:spPr>
            <a:xfrm>
              <a:off x="5053532" y="0"/>
              <a:ext cx="473758" cy="492216"/>
            </a:xfrm>
            <a:custGeom>
              <a:avLst/>
              <a:gdLst/>
              <a:ahLst/>
              <a:cxnLst/>
              <a:rect l="l" t="t" r="r" b="b"/>
              <a:pathLst>
                <a:path w="473758" h="492216">
                  <a:moveTo>
                    <a:pt x="0" y="0"/>
                  </a:moveTo>
                  <a:lnTo>
                    <a:pt x="473758" y="0"/>
                  </a:lnTo>
                  <a:lnTo>
                    <a:pt x="473758" y="492216"/>
                  </a:lnTo>
                  <a:lnTo>
                    <a:pt x="0" y="49221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/>
              <a:stretch>
                <a:fillRect/>
              </a:stretch>
            </a:blipFill>
          </p:spPr>
        </p:sp>
      </p:grp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-2220622" y="7369471"/>
            <a:ext cx="5071026" cy="3777659"/>
          </a:xfrm>
          <a:custGeom>
            <a:avLst/>
            <a:gdLst/>
            <a:ahLst/>
            <a:cxnLst/>
            <a:rect l="l" t="t" r="r" b="b"/>
            <a:pathLst>
              <a:path w="5071026" h="3777659">
                <a:moveTo>
                  <a:pt x="0" y="0"/>
                </a:moveTo>
                <a:lnTo>
                  <a:pt x="5071027" y="0"/>
                </a:lnTo>
                <a:lnTo>
                  <a:pt x="5071027" y="3777658"/>
                </a:lnTo>
                <a:lnTo>
                  <a:pt x="0" y="3777658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grpSp>
        <p:nvGrpSpPr>
          <p:cNvPr id="3" name="Group 3"/>
          <p:cNvGrpSpPr/>
          <p:nvPr/>
        </p:nvGrpSpPr>
        <p:grpSpPr>
          <a:xfrm>
            <a:off x="1182792" y="-1101486"/>
            <a:ext cx="5223255" cy="4088726"/>
            <a:chOff x="0" y="0"/>
            <a:chExt cx="1375672" cy="1076866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1375672" cy="1076866"/>
            </a:xfrm>
            <a:custGeom>
              <a:avLst/>
              <a:gdLst/>
              <a:ahLst/>
              <a:cxnLst/>
              <a:rect l="l" t="t" r="r" b="b"/>
              <a:pathLst>
                <a:path w="1375672" h="1076866">
                  <a:moveTo>
                    <a:pt x="20751" y="0"/>
                  </a:moveTo>
                  <a:lnTo>
                    <a:pt x="1354921" y="0"/>
                  </a:lnTo>
                  <a:cubicBezTo>
                    <a:pt x="1366382" y="0"/>
                    <a:pt x="1375672" y="9290"/>
                    <a:pt x="1375672" y="20751"/>
                  </a:cubicBezTo>
                  <a:lnTo>
                    <a:pt x="1375672" y="1056115"/>
                  </a:lnTo>
                  <a:cubicBezTo>
                    <a:pt x="1375672" y="1067576"/>
                    <a:pt x="1366382" y="1076866"/>
                    <a:pt x="1354921" y="1076866"/>
                  </a:cubicBezTo>
                  <a:lnTo>
                    <a:pt x="20751" y="1076866"/>
                  </a:lnTo>
                  <a:cubicBezTo>
                    <a:pt x="9290" y="1076866"/>
                    <a:pt x="0" y="1067576"/>
                    <a:pt x="0" y="1056115"/>
                  </a:cubicBezTo>
                  <a:lnTo>
                    <a:pt x="0" y="20751"/>
                  </a:lnTo>
                  <a:cubicBezTo>
                    <a:pt x="0" y="9290"/>
                    <a:pt x="9290" y="0"/>
                    <a:pt x="20751" y="0"/>
                  </a:cubicBezTo>
                  <a:close/>
                </a:path>
              </a:pathLst>
            </a:custGeom>
            <a:solidFill>
              <a:srgbClr val="178EB5"/>
            </a:solidFill>
          </p:spPr>
        </p:sp>
        <p:sp>
          <p:nvSpPr>
            <p:cNvPr id="5" name="TextBox 5"/>
            <p:cNvSpPr txBox="1"/>
            <p:nvPr/>
          </p:nvSpPr>
          <p:spPr>
            <a:xfrm>
              <a:off x="0" y="-47625"/>
              <a:ext cx="1375672" cy="1124491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295"/>
                </a:lnSpc>
              </a:pPr>
              <a:endParaRPr/>
            </a:p>
          </p:txBody>
        </p:sp>
      </p:grpSp>
      <p:grpSp>
        <p:nvGrpSpPr>
          <p:cNvPr id="6" name="Group 6"/>
          <p:cNvGrpSpPr/>
          <p:nvPr/>
        </p:nvGrpSpPr>
        <p:grpSpPr>
          <a:xfrm rot="5400000">
            <a:off x="7740449" y="7458620"/>
            <a:ext cx="2807102" cy="7377018"/>
            <a:chOff x="0" y="0"/>
            <a:chExt cx="824764" cy="2167467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824764" cy="2167467"/>
            </a:xfrm>
            <a:custGeom>
              <a:avLst/>
              <a:gdLst/>
              <a:ahLst/>
              <a:cxnLst/>
              <a:rect l="l" t="t" r="r" b="b"/>
              <a:pathLst>
                <a:path w="824764" h="2167467">
                  <a:moveTo>
                    <a:pt x="63433" y="0"/>
                  </a:moveTo>
                  <a:lnTo>
                    <a:pt x="761331" y="0"/>
                  </a:lnTo>
                  <a:cubicBezTo>
                    <a:pt x="778154" y="0"/>
                    <a:pt x="794289" y="6683"/>
                    <a:pt x="806185" y="18579"/>
                  </a:cubicBezTo>
                  <a:cubicBezTo>
                    <a:pt x="818081" y="30475"/>
                    <a:pt x="824764" y="46610"/>
                    <a:pt x="824764" y="63433"/>
                  </a:cubicBezTo>
                  <a:lnTo>
                    <a:pt x="824764" y="2104033"/>
                  </a:lnTo>
                  <a:cubicBezTo>
                    <a:pt x="824764" y="2139067"/>
                    <a:pt x="796364" y="2167467"/>
                    <a:pt x="761331" y="2167467"/>
                  </a:cubicBezTo>
                  <a:lnTo>
                    <a:pt x="63433" y="2167467"/>
                  </a:lnTo>
                  <a:cubicBezTo>
                    <a:pt x="46610" y="2167467"/>
                    <a:pt x="30475" y="2160784"/>
                    <a:pt x="18579" y="2148887"/>
                  </a:cubicBezTo>
                  <a:cubicBezTo>
                    <a:pt x="6683" y="2136991"/>
                    <a:pt x="0" y="2120857"/>
                    <a:pt x="0" y="2104033"/>
                  </a:cubicBezTo>
                  <a:lnTo>
                    <a:pt x="0" y="63433"/>
                  </a:lnTo>
                  <a:cubicBezTo>
                    <a:pt x="0" y="46610"/>
                    <a:pt x="6683" y="30475"/>
                    <a:pt x="18579" y="18579"/>
                  </a:cubicBezTo>
                  <a:cubicBezTo>
                    <a:pt x="30475" y="6683"/>
                    <a:pt x="46610" y="0"/>
                    <a:pt x="63433" y="0"/>
                  </a:cubicBezTo>
                  <a:close/>
                </a:path>
              </a:pathLst>
            </a:custGeom>
            <a:solidFill>
              <a:srgbClr val="178EB5"/>
            </a:solidFill>
          </p:spPr>
        </p:sp>
        <p:sp>
          <p:nvSpPr>
            <p:cNvPr id="8" name="TextBox 8"/>
            <p:cNvSpPr txBox="1"/>
            <p:nvPr/>
          </p:nvSpPr>
          <p:spPr>
            <a:xfrm>
              <a:off x="0" y="-47625"/>
              <a:ext cx="824764" cy="2215092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295"/>
                </a:lnSpc>
              </a:pPr>
              <a:endParaRPr/>
            </a:p>
          </p:txBody>
        </p:sp>
      </p:grpSp>
      <p:grpSp>
        <p:nvGrpSpPr>
          <p:cNvPr id="9" name="Group 9"/>
          <p:cNvGrpSpPr/>
          <p:nvPr/>
        </p:nvGrpSpPr>
        <p:grpSpPr>
          <a:xfrm>
            <a:off x="13839673" y="185115"/>
            <a:ext cx="4287166" cy="1602410"/>
            <a:chOff x="0" y="0"/>
            <a:chExt cx="5716221" cy="2136547"/>
          </a:xfrm>
        </p:grpSpPr>
        <p:sp>
          <p:nvSpPr>
            <p:cNvPr id="10" name="Freeform 10"/>
            <p:cNvSpPr/>
            <p:nvPr/>
          </p:nvSpPr>
          <p:spPr>
            <a:xfrm>
              <a:off x="0" y="0"/>
              <a:ext cx="5715100" cy="1124780"/>
            </a:xfrm>
            <a:custGeom>
              <a:avLst/>
              <a:gdLst/>
              <a:ahLst/>
              <a:cxnLst/>
              <a:rect l="l" t="t" r="r" b="b"/>
              <a:pathLst>
                <a:path w="5715100" h="1124780">
                  <a:moveTo>
                    <a:pt x="0" y="0"/>
                  </a:moveTo>
                  <a:lnTo>
                    <a:pt x="5715100" y="0"/>
                  </a:lnTo>
                  <a:lnTo>
                    <a:pt x="5715100" y="1124780"/>
                  </a:lnTo>
                  <a:lnTo>
                    <a:pt x="0" y="112478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/>
              <a:stretch>
                <a:fillRect/>
              </a:stretch>
            </a:blipFill>
          </p:spPr>
        </p:sp>
        <p:sp>
          <p:nvSpPr>
            <p:cNvPr id="11" name="Freeform 11"/>
            <p:cNvSpPr/>
            <p:nvPr/>
          </p:nvSpPr>
          <p:spPr>
            <a:xfrm>
              <a:off x="0" y="1190853"/>
              <a:ext cx="5716221" cy="570565"/>
            </a:xfrm>
            <a:custGeom>
              <a:avLst/>
              <a:gdLst/>
              <a:ahLst/>
              <a:cxnLst/>
              <a:rect l="l" t="t" r="r" b="b"/>
              <a:pathLst>
                <a:path w="5716221" h="570565">
                  <a:moveTo>
                    <a:pt x="0" y="0"/>
                  </a:moveTo>
                  <a:lnTo>
                    <a:pt x="5716221" y="0"/>
                  </a:lnTo>
                  <a:lnTo>
                    <a:pt x="5716221" y="570566"/>
                  </a:lnTo>
                  <a:lnTo>
                    <a:pt x="0" y="57056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/>
              <a:stretch>
                <a:fillRect/>
              </a:stretch>
            </a:blipFill>
          </p:spPr>
        </p:sp>
        <p:sp>
          <p:nvSpPr>
            <p:cNvPr id="12" name="Freeform 12"/>
            <p:cNvSpPr/>
            <p:nvPr/>
          </p:nvSpPr>
          <p:spPr>
            <a:xfrm>
              <a:off x="71053" y="1827492"/>
              <a:ext cx="4977995" cy="309055"/>
            </a:xfrm>
            <a:custGeom>
              <a:avLst/>
              <a:gdLst/>
              <a:ahLst/>
              <a:cxnLst/>
              <a:rect l="l" t="t" r="r" b="b"/>
              <a:pathLst>
                <a:path w="4977995" h="309055">
                  <a:moveTo>
                    <a:pt x="0" y="0"/>
                  </a:moveTo>
                  <a:lnTo>
                    <a:pt x="4977995" y="0"/>
                  </a:lnTo>
                  <a:lnTo>
                    <a:pt x="4977995" y="309055"/>
                  </a:lnTo>
                  <a:lnTo>
                    <a:pt x="0" y="30905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/>
              <a:stretch>
                <a:fillRect/>
              </a:stretch>
            </a:blipFill>
          </p:spPr>
        </p:sp>
        <p:sp>
          <p:nvSpPr>
            <p:cNvPr id="13" name="Freeform 13"/>
            <p:cNvSpPr/>
            <p:nvPr/>
          </p:nvSpPr>
          <p:spPr>
            <a:xfrm>
              <a:off x="5053532" y="0"/>
              <a:ext cx="473758" cy="492216"/>
            </a:xfrm>
            <a:custGeom>
              <a:avLst/>
              <a:gdLst/>
              <a:ahLst/>
              <a:cxnLst/>
              <a:rect l="l" t="t" r="r" b="b"/>
              <a:pathLst>
                <a:path w="473758" h="492216">
                  <a:moveTo>
                    <a:pt x="0" y="0"/>
                  </a:moveTo>
                  <a:lnTo>
                    <a:pt x="473758" y="0"/>
                  </a:lnTo>
                  <a:lnTo>
                    <a:pt x="473758" y="492216"/>
                  </a:lnTo>
                  <a:lnTo>
                    <a:pt x="0" y="49221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/>
              <a:stretch>
                <a:fillRect/>
              </a:stretch>
            </a:blipFill>
          </p:spPr>
        </p:sp>
      </p:grpSp>
      <p:sp>
        <p:nvSpPr>
          <p:cNvPr id="14" name="TextBox 14"/>
          <p:cNvSpPr txBox="1"/>
          <p:nvPr/>
        </p:nvSpPr>
        <p:spPr>
          <a:xfrm>
            <a:off x="2091454" y="933450"/>
            <a:ext cx="3199507" cy="8540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000"/>
              </a:lnSpc>
            </a:pPr>
            <a:r>
              <a:rPr lang="en-US" sz="5000" b="1" i="1">
                <a:solidFill>
                  <a:srgbClr val="FFFFFF"/>
                </a:solidFill>
                <a:latin typeface="Montserrat Bold Italics"/>
                <a:ea typeface="Montserrat Bold Italics"/>
                <a:cs typeface="Montserrat Bold Italics"/>
                <a:sym typeface="Montserrat Bold Italics"/>
              </a:rPr>
              <a:t>Template</a:t>
            </a:r>
          </a:p>
        </p:txBody>
      </p:sp>
      <p:sp>
        <p:nvSpPr>
          <p:cNvPr id="15" name="TextBox 15"/>
          <p:cNvSpPr txBox="1"/>
          <p:nvPr/>
        </p:nvSpPr>
        <p:spPr>
          <a:xfrm>
            <a:off x="1182792" y="3411306"/>
            <a:ext cx="13828608" cy="110286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573057" lvl="1" indent="-286529" algn="l">
              <a:lnSpc>
                <a:spcPts val="4299"/>
              </a:lnSpc>
              <a:buFont typeface="Arial"/>
              <a:buChar char="•"/>
            </a:pPr>
            <a:r>
              <a:rPr lang="en-US" sz="3600" b="1" spc="53" dirty="0">
                <a:solidFill>
                  <a:srgbClr val="113D57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Este é um </a:t>
            </a:r>
            <a:r>
              <a:rPr lang="en-US" sz="3600" b="1" i="1" spc="53" dirty="0">
                <a:solidFill>
                  <a:srgbClr val="113D57"/>
                </a:solidFill>
                <a:latin typeface="Montserrat Medium Italics"/>
                <a:ea typeface="Montserrat Medium Italics"/>
                <a:cs typeface="Montserrat Medium Italics"/>
                <a:sym typeface="Montserrat Medium Italics"/>
              </a:rPr>
              <a:t>template </a:t>
            </a:r>
            <a:r>
              <a:rPr lang="en-US" sz="3600" b="1" spc="53" dirty="0">
                <a:solidFill>
                  <a:srgbClr val="113D57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que </a:t>
            </a:r>
            <a:r>
              <a:rPr lang="en-US" sz="3600" b="1" spc="53" dirty="0" err="1">
                <a:solidFill>
                  <a:srgbClr val="113D57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você</a:t>
            </a:r>
            <a:r>
              <a:rPr lang="en-US" sz="3600" b="1" spc="53" dirty="0">
                <a:solidFill>
                  <a:srgbClr val="113D57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 </a:t>
            </a:r>
            <a:r>
              <a:rPr lang="en-US" sz="3600" b="1" spc="53" dirty="0" err="1">
                <a:solidFill>
                  <a:srgbClr val="113D57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pode</a:t>
            </a:r>
            <a:r>
              <a:rPr lang="en-US" sz="3600" b="1" spc="53" dirty="0">
                <a:solidFill>
                  <a:srgbClr val="113D57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 </a:t>
            </a:r>
            <a:r>
              <a:rPr lang="en-US" sz="3600" b="1" spc="53" dirty="0" err="1">
                <a:solidFill>
                  <a:srgbClr val="113D57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utilizar</a:t>
            </a:r>
            <a:r>
              <a:rPr lang="en-US" sz="3600" b="1" spc="53" dirty="0">
                <a:solidFill>
                  <a:srgbClr val="113D57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 para </a:t>
            </a:r>
            <a:r>
              <a:rPr lang="en-US" sz="3600" b="1" spc="53" dirty="0" err="1">
                <a:solidFill>
                  <a:srgbClr val="113D57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criar</a:t>
            </a:r>
            <a:r>
              <a:rPr lang="en-US" sz="3600" b="1" spc="53" dirty="0">
                <a:solidFill>
                  <a:srgbClr val="113D57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 </a:t>
            </a:r>
            <a:r>
              <a:rPr lang="en-US" sz="3600" b="1" spc="53" dirty="0" err="1">
                <a:solidFill>
                  <a:srgbClr val="113D57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seus</a:t>
            </a:r>
            <a:r>
              <a:rPr lang="en-US" sz="3600" b="1" spc="53" dirty="0">
                <a:solidFill>
                  <a:srgbClr val="113D57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 slides.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-2220622" y="7369471"/>
            <a:ext cx="5071026" cy="3777659"/>
          </a:xfrm>
          <a:custGeom>
            <a:avLst/>
            <a:gdLst/>
            <a:ahLst/>
            <a:cxnLst/>
            <a:rect l="l" t="t" r="r" b="b"/>
            <a:pathLst>
              <a:path w="5071026" h="3777659">
                <a:moveTo>
                  <a:pt x="0" y="0"/>
                </a:moveTo>
                <a:lnTo>
                  <a:pt x="5071027" y="0"/>
                </a:lnTo>
                <a:lnTo>
                  <a:pt x="5071027" y="3777658"/>
                </a:lnTo>
                <a:lnTo>
                  <a:pt x="0" y="3777658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38000"/>
            </a:blip>
            <a:stretch>
              <a:fillRect/>
            </a:stretch>
          </a:blipFill>
        </p:spPr>
      </p:sp>
      <p:grpSp>
        <p:nvGrpSpPr>
          <p:cNvPr id="3" name="Group 3"/>
          <p:cNvGrpSpPr/>
          <p:nvPr/>
        </p:nvGrpSpPr>
        <p:grpSpPr>
          <a:xfrm>
            <a:off x="1182792" y="-1101486"/>
            <a:ext cx="5223255" cy="4088726"/>
            <a:chOff x="0" y="0"/>
            <a:chExt cx="1375672" cy="1076866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1375672" cy="1076866"/>
            </a:xfrm>
            <a:custGeom>
              <a:avLst/>
              <a:gdLst/>
              <a:ahLst/>
              <a:cxnLst/>
              <a:rect l="l" t="t" r="r" b="b"/>
              <a:pathLst>
                <a:path w="1375672" h="1076866">
                  <a:moveTo>
                    <a:pt x="20751" y="0"/>
                  </a:moveTo>
                  <a:lnTo>
                    <a:pt x="1354921" y="0"/>
                  </a:lnTo>
                  <a:cubicBezTo>
                    <a:pt x="1366382" y="0"/>
                    <a:pt x="1375672" y="9290"/>
                    <a:pt x="1375672" y="20751"/>
                  </a:cubicBezTo>
                  <a:lnTo>
                    <a:pt x="1375672" y="1056115"/>
                  </a:lnTo>
                  <a:cubicBezTo>
                    <a:pt x="1375672" y="1067576"/>
                    <a:pt x="1366382" y="1076866"/>
                    <a:pt x="1354921" y="1076866"/>
                  </a:cubicBezTo>
                  <a:lnTo>
                    <a:pt x="20751" y="1076866"/>
                  </a:lnTo>
                  <a:cubicBezTo>
                    <a:pt x="9290" y="1076866"/>
                    <a:pt x="0" y="1067576"/>
                    <a:pt x="0" y="1056115"/>
                  </a:cubicBezTo>
                  <a:lnTo>
                    <a:pt x="0" y="20751"/>
                  </a:lnTo>
                  <a:cubicBezTo>
                    <a:pt x="0" y="9290"/>
                    <a:pt x="9290" y="0"/>
                    <a:pt x="20751" y="0"/>
                  </a:cubicBezTo>
                  <a:close/>
                </a:path>
              </a:pathLst>
            </a:custGeom>
            <a:solidFill>
              <a:srgbClr val="178EB5"/>
            </a:solidFill>
          </p:spPr>
        </p:sp>
        <p:sp>
          <p:nvSpPr>
            <p:cNvPr id="5" name="TextBox 5"/>
            <p:cNvSpPr txBox="1"/>
            <p:nvPr/>
          </p:nvSpPr>
          <p:spPr>
            <a:xfrm>
              <a:off x="0" y="-47625"/>
              <a:ext cx="1375672" cy="1124491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295"/>
                </a:lnSpc>
              </a:pPr>
              <a:endParaRPr/>
            </a:p>
          </p:txBody>
        </p:sp>
      </p:grpSp>
      <p:grpSp>
        <p:nvGrpSpPr>
          <p:cNvPr id="6" name="Group 6"/>
          <p:cNvGrpSpPr/>
          <p:nvPr/>
        </p:nvGrpSpPr>
        <p:grpSpPr>
          <a:xfrm>
            <a:off x="1182792" y="4884601"/>
            <a:ext cx="15714543" cy="5946765"/>
            <a:chOff x="0" y="0"/>
            <a:chExt cx="4138810" cy="1566226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4138810" cy="1566226"/>
            </a:xfrm>
            <a:custGeom>
              <a:avLst/>
              <a:gdLst/>
              <a:ahLst/>
              <a:cxnLst/>
              <a:rect l="l" t="t" r="r" b="b"/>
              <a:pathLst>
                <a:path w="4138810" h="1566226">
                  <a:moveTo>
                    <a:pt x="6897" y="0"/>
                  </a:moveTo>
                  <a:lnTo>
                    <a:pt x="4131913" y="0"/>
                  </a:lnTo>
                  <a:cubicBezTo>
                    <a:pt x="4133742" y="0"/>
                    <a:pt x="4135496" y="727"/>
                    <a:pt x="4136790" y="2020"/>
                  </a:cubicBezTo>
                  <a:cubicBezTo>
                    <a:pt x="4138083" y="3314"/>
                    <a:pt x="4138810" y="5068"/>
                    <a:pt x="4138810" y="6897"/>
                  </a:cubicBezTo>
                  <a:lnTo>
                    <a:pt x="4138810" y="1559329"/>
                  </a:lnTo>
                  <a:cubicBezTo>
                    <a:pt x="4138810" y="1563138"/>
                    <a:pt x="4135722" y="1566226"/>
                    <a:pt x="4131913" y="1566226"/>
                  </a:cubicBezTo>
                  <a:lnTo>
                    <a:pt x="6897" y="1566226"/>
                  </a:lnTo>
                  <a:cubicBezTo>
                    <a:pt x="3088" y="1566226"/>
                    <a:pt x="0" y="1563138"/>
                    <a:pt x="0" y="1559329"/>
                  </a:cubicBezTo>
                  <a:lnTo>
                    <a:pt x="0" y="6897"/>
                  </a:lnTo>
                  <a:cubicBezTo>
                    <a:pt x="0" y="3088"/>
                    <a:pt x="3088" y="0"/>
                    <a:pt x="6897" y="0"/>
                  </a:cubicBezTo>
                  <a:close/>
                </a:path>
              </a:pathLst>
            </a:custGeom>
            <a:solidFill>
              <a:srgbClr val="113D57"/>
            </a:solidFill>
          </p:spPr>
        </p:sp>
        <p:sp>
          <p:nvSpPr>
            <p:cNvPr id="8" name="TextBox 8"/>
            <p:cNvSpPr txBox="1"/>
            <p:nvPr/>
          </p:nvSpPr>
          <p:spPr>
            <a:xfrm>
              <a:off x="0" y="-47625"/>
              <a:ext cx="4138810" cy="1613851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295"/>
                </a:lnSpc>
              </a:pPr>
              <a:endParaRPr/>
            </a:p>
          </p:txBody>
        </p:sp>
      </p:grpSp>
      <p:sp>
        <p:nvSpPr>
          <p:cNvPr id="9" name="TextBox 9"/>
          <p:cNvSpPr txBox="1"/>
          <p:nvPr/>
        </p:nvSpPr>
        <p:spPr>
          <a:xfrm>
            <a:off x="1461315" y="458170"/>
            <a:ext cx="4666208" cy="211596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450"/>
              </a:lnSpc>
            </a:pPr>
            <a:r>
              <a:rPr lang="en-US" sz="4800" b="1" i="1" dirty="0">
                <a:solidFill>
                  <a:srgbClr val="FFFFFF"/>
                </a:solidFill>
                <a:latin typeface="Montserrat Bold Italics"/>
                <a:ea typeface="Montserrat Bold Italics"/>
                <a:cs typeface="Montserrat Bold Italics"/>
                <a:sym typeface="Montserrat Bold Italics"/>
              </a:rPr>
              <a:t>Passos para </a:t>
            </a:r>
          </a:p>
          <a:p>
            <a:pPr algn="ctr">
              <a:lnSpc>
                <a:spcPts val="5450"/>
              </a:lnSpc>
            </a:pPr>
            <a:r>
              <a:rPr lang="en-US" sz="4800" b="1" i="1" dirty="0" err="1">
                <a:solidFill>
                  <a:srgbClr val="FFFFFF"/>
                </a:solidFill>
                <a:latin typeface="Montserrat Bold Italics"/>
                <a:ea typeface="Montserrat Bold Italics"/>
                <a:cs typeface="Montserrat Bold Italics"/>
                <a:sym typeface="Montserrat Bold Italics"/>
              </a:rPr>
              <a:t>elaborar</a:t>
            </a:r>
            <a:r>
              <a:rPr lang="en-US" sz="4800" b="1" i="1" dirty="0">
                <a:solidFill>
                  <a:srgbClr val="FFFFFF"/>
                </a:solidFill>
                <a:latin typeface="Montserrat Bold Italics"/>
                <a:ea typeface="Montserrat Bold Italics"/>
                <a:cs typeface="Montserrat Bold Italics"/>
                <a:sym typeface="Montserrat Bold Italics"/>
              </a:rPr>
              <a:t> a </a:t>
            </a:r>
          </a:p>
          <a:p>
            <a:pPr algn="ctr">
              <a:lnSpc>
                <a:spcPts val="5450"/>
              </a:lnSpc>
            </a:pPr>
            <a:r>
              <a:rPr lang="en-US" sz="4800" b="1" i="1" dirty="0" err="1">
                <a:solidFill>
                  <a:srgbClr val="FFFFFF"/>
                </a:solidFill>
                <a:latin typeface="Montserrat Bold Italics"/>
                <a:ea typeface="Montserrat Bold Italics"/>
                <a:cs typeface="Montserrat Bold Italics"/>
                <a:sym typeface="Montserrat Bold Italics"/>
              </a:rPr>
              <a:t>apresentação</a:t>
            </a:r>
            <a:endParaRPr lang="en-US" sz="4800" b="1" i="1" dirty="0">
              <a:solidFill>
                <a:srgbClr val="FFFFFF"/>
              </a:solidFill>
              <a:latin typeface="Montserrat Bold Italics"/>
              <a:ea typeface="Montserrat Bold Italics"/>
              <a:cs typeface="Montserrat Bold Italics"/>
              <a:sym typeface="Montserrat Bold Italics"/>
            </a:endParaRPr>
          </a:p>
        </p:txBody>
      </p:sp>
      <p:grpSp>
        <p:nvGrpSpPr>
          <p:cNvPr id="10" name="Group 10"/>
          <p:cNvGrpSpPr/>
          <p:nvPr/>
        </p:nvGrpSpPr>
        <p:grpSpPr>
          <a:xfrm>
            <a:off x="2908754" y="4032259"/>
            <a:ext cx="1704685" cy="1704685"/>
            <a:chOff x="0" y="0"/>
            <a:chExt cx="812800" cy="812800"/>
          </a:xfrm>
        </p:grpSpPr>
        <p:sp>
          <p:nvSpPr>
            <p:cNvPr id="11" name="Freeform 11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E88737"/>
            </a:solidFill>
          </p:spPr>
        </p:sp>
        <p:sp>
          <p:nvSpPr>
            <p:cNvPr id="12" name="TextBox 12"/>
            <p:cNvSpPr txBox="1"/>
            <p:nvPr/>
          </p:nvSpPr>
          <p:spPr>
            <a:xfrm>
              <a:off x="76200" y="19050"/>
              <a:ext cx="660400" cy="7175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600"/>
                </a:lnSpc>
              </a:pPr>
              <a:endParaRPr/>
            </a:p>
          </p:txBody>
        </p:sp>
      </p:grpSp>
      <p:grpSp>
        <p:nvGrpSpPr>
          <p:cNvPr id="13" name="Group 13"/>
          <p:cNvGrpSpPr/>
          <p:nvPr/>
        </p:nvGrpSpPr>
        <p:grpSpPr>
          <a:xfrm>
            <a:off x="7812683" y="4032259"/>
            <a:ext cx="1704685" cy="1704685"/>
            <a:chOff x="0" y="0"/>
            <a:chExt cx="812800" cy="812800"/>
          </a:xfrm>
        </p:grpSpPr>
        <p:sp>
          <p:nvSpPr>
            <p:cNvPr id="14" name="Freeform 14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E88737"/>
            </a:solidFill>
          </p:spPr>
        </p:sp>
        <p:sp>
          <p:nvSpPr>
            <p:cNvPr id="15" name="TextBox 15"/>
            <p:cNvSpPr txBox="1"/>
            <p:nvPr/>
          </p:nvSpPr>
          <p:spPr>
            <a:xfrm>
              <a:off x="76200" y="19050"/>
              <a:ext cx="660400" cy="7175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600"/>
                </a:lnSpc>
              </a:pPr>
              <a:endParaRPr/>
            </a:p>
          </p:txBody>
        </p:sp>
      </p:grpSp>
      <p:grpSp>
        <p:nvGrpSpPr>
          <p:cNvPr id="16" name="Group 16"/>
          <p:cNvGrpSpPr/>
          <p:nvPr/>
        </p:nvGrpSpPr>
        <p:grpSpPr>
          <a:xfrm>
            <a:off x="12783258" y="4032259"/>
            <a:ext cx="1704685" cy="1704685"/>
            <a:chOff x="0" y="0"/>
            <a:chExt cx="812800" cy="812800"/>
          </a:xfrm>
        </p:grpSpPr>
        <p:sp>
          <p:nvSpPr>
            <p:cNvPr id="17" name="Freeform 17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E88737"/>
            </a:solidFill>
          </p:spPr>
        </p:sp>
        <p:sp>
          <p:nvSpPr>
            <p:cNvPr id="18" name="TextBox 18"/>
            <p:cNvSpPr txBox="1"/>
            <p:nvPr/>
          </p:nvSpPr>
          <p:spPr>
            <a:xfrm>
              <a:off x="76200" y="19050"/>
              <a:ext cx="660400" cy="7175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600"/>
                </a:lnSpc>
              </a:pPr>
              <a:endParaRPr/>
            </a:p>
          </p:txBody>
        </p:sp>
      </p:grpSp>
      <p:sp>
        <p:nvSpPr>
          <p:cNvPr id="19" name="Freeform 19"/>
          <p:cNvSpPr/>
          <p:nvPr/>
        </p:nvSpPr>
        <p:spPr>
          <a:xfrm>
            <a:off x="3414470" y="4487160"/>
            <a:ext cx="686580" cy="794883"/>
          </a:xfrm>
          <a:custGeom>
            <a:avLst/>
            <a:gdLst/>
            <a:ahLst/>
            <a:cxnLst/>
            <a:rect l="l" t="t" r="r" b="b"/>
            <a:pathLst>
              <a:path w="686580" h="794883">
                <a:moveTo>
                  <a:pt x="0" y="0"/>
                </a:moveTo>
                <a:lnTo>
                  <a:pt x="686580" y="0"/>
                </a:lnTo>
                <a:lnTo>
                  <a:pt x="686580" y="794883"/>
                </a:lnTo>
                <a:lnTo>
                  <a:pt x="0" y="794883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20" name="Freeform 20"/>
          <p:cNvSpPr/>
          <p:nvPr/>
        </p:nvSpPr>
        <p:spPr>
          <a:xfrm>
            <a:off x="8122556" y="4460797"/>
            <a:ext cx="1084939" cy="847609"/>
          </a:xfrm>
          <a:custGeom>
            <a:avLst/>
            <a:gdLst/>
            <a:ahLst/>
            <a:cxnLst/>
            <a:rect l="l" t="t" r="r" b="b"/>
            <a:pathLst>
              <a:path w="1084939" h="847609">
                <a:moveTo>
                  <a:pt x="0" y="0"/>
                </a:moveTo>
                <a:lnTo>
                  <a:pt x="1084939" y="0"/>
                </a:lnTo>
                <a:lnTo>
                  <a:pt x="1084939" y="847609"/>
                </a:lnTo>
                <a:lnTo>
                  <a:pt x="0" y="847609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21" name="Freeform 21"/>
          <p:cNvSpPr/>
          <p:nvPr/>
        </p:nvSpPr>
        <p:spPr>
          <a:xfrm>
            <a:off x="13255897" y="4504898"/>
            <a:ext cx="759406" cy="759406"/>
          </a:xfrm>
          <a:custGeom>
            <a:avLst/>
            <a:gdLst/>
            <a:ahLst/>
            <a:cxnLst/>
            <a:rect l="l" t="t" r="r" b="b"/>
            <a:pathLst>
              <a:path w="759406" h="759406">
                <a:moveTo>
                  <a:pt x="0" y="0"/>
                </a:moveTo>
                <a:lnTo>
                  <a:pt x="759406" y="0"/>
                </a:lnTo>
                <a:lnTo>
                  <a:pt x="759406" y="759406"/>
                </a:lnTo>
                <a:lnTo>
                  <a:pt x="0" y="759406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</p:sp>
      <p:sp>
        <p:nvSpPr>
          <p:cNvPr id="22" name="TextBox 22"/>
          <p:cNvSpPr txBox="1"/>
          <p:nvPr/>
        </p:nvSpPr>
        <p:spPr>
          <a:xfrm>
            <a:off x="2775155" y="6279010"/>
            <a:ext cx="2067086" cy="112234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972"/>
              </a:lnSpc>
            </a:pPr>
            <a:r>
              <a:rPr lang="en-US" sz="2654" b="1" spc="53">
                <a:solidFill>
                  <a:srgbClr val="FFFFFF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Elabore um bom resumo.</a:t>
            </a:r>
          </a:p>
        </p:txBody>
      </p:sp>
      <p:sp>
        <p:nvSpPr>
          <p:cNvPr id="23" name="TextBox 23"/>
          <p:cNvSpPr txBox="1"/>
          <p:nvPr/>
        </p:nvSpPr>
        <p:spPr>
          <a:xfrm>
            <a:off x="7609746" y="6269485"/>
            <a:ext cx="2205763" cy="76933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052"/>
              </a:lnSpc>
            </a:pPr>
            <a:r>
              <a:rPr lang="en-US" sz="2654" b="1" spc="53">
                <a:solidFill>
                  <a:srgbClr val="FFFFFF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Crie os slides.</a:t>
            </a:r>
          </a:p>
        </p:txBody>
      </p:sp>
      <p:sp>
        <p:nvSpPr>
          <p:cNvPr id="24" name="TextBox 24"/>
          <p:cNvSpPr txBox="1"/>
          <p:nvPr/>
        </p:nvSpPr>
        <p:spPr>
          <a:xfrm>
            <a:off x="12147775" y="6250435"/>
            <a:ext cx="3492060" cy="120630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211"/>
              </a:lnSpc>
            </a:pPr>
            <a:r>
              <a:rPr lang="en-US" sz="2654" b="1" spc="53">
                <a:solidFill>
                  <a:srgbClr val="FFFFFF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Desenvolva e treine a apresentação.</a:t>
            </a:r>
          </a:p>
        </p:txBody>
      </p:sp>
      <p:grpSp>
        <p:nvGrpSpPr>
          <p:cNvPr id="25" name="Group 25"/>
          <p:cNvGrpSpPr/>
          <p:nvPr/>
        </p:nvGrpSpPr>
        <p:grpSpPr>
          <a:xfrm>
            <a:off x="13839673" y="185115"/>
            <a:ext cx="4287166" cy="1602410"/>
            <a:chOff x="0" y="0"/>
            <a:chExt cx="5716221" cy="2136547"/>
          </a:xfrm>
        </p:grpSpPr>
        <p:sp>
          <p:nvSpPr>
            <p:cNvPr id="26" name="Freeform 26"/>
            <p:cNvSpPr/>
            <p:nvPr/>
          </p:nvSpPr>
          <p:spPr>
            <a:xfrm>
              <a:off x="0" y="0"/>
              <a:ext cx="5715100" cy="1124780"/>
            </a:xfrm>
            <a:custGeom>
              <a:avLst/>
              <a:gdLst/>
              <a:ahLst/>
              <a:cxnLst/>
              <a:rect l="l" t="t" r="r" b="b"/>
              <a:pathLst>
                <a:path w="5715100" h="1124780">
                  <a:moveTo>
                    <a:pt x="0" y="0"/>
                  </a:moveTo>
                  <a:lnTo>
                    <a:pt x="5715100" y="0"/>
                  </a:lnTo>
                  <a:lnTo>
                    <a:pt x="5715100" y="1124780"/>
                  </a:lnTo>
                  <a:lnTo>
                    <a:pt x="0" y="112478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9"/>
              <a:stretch>
                <a:fillRect/>
              </a:stretch>
            </a:blipFill>
          </p:spPr>
        </p:sp>
        <p:sp>
          <p:nvSpPr>
            <p:cNvPr id="27" name="Freeform 27"/>
            <p:cNvSpPr/>
            <p:nvPr/>
          </p:nvSpPr>
          <p:spPr>
            <a:xfrm>
              <a:off x="0" y="1190853"/>
              <a:ext cx="5716221" cy="570565"/>
            </a:xfrm>
            <a:custGeom>
              <a:avLst/>
              <a:gdLst/>
              <a:ahLst/>
              <a:cxnLst/>
              <a:rect l="l" t="t" r="r" b="b"/>
              <a:pathLst>
                <a:path w="5716221" h="570565">
                  <a:moveTo>
                    <a:pt x="0" y="0"/>
                  </a:moveTo>
                  <a:lnTo>
                    <a:pt x="5716221" y="0"/>
                  </a:lnTo>
                  <a:lnTo>
                    <a:pt x="5716221" y="570566"/>
                  </a:lnTo>
                  <a:lnTo>
                    <a:pt x="0" y="57056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0"/>
              <a:stretch>
                <a:fillRect/>
              </a:stretch>
            </a:blipFill>
          </p:spPr>
        </p:sp>
        <p:sp>
          <p:nvSpPr>
            <p:cNvPr id="28" name="Freeform 28"/>
            <p:cNvSpPr/>
            <p:nvPr/>
          </p:nvSpPr>
          <p:spPr>
            <a:xfrm>
              <a:off x="71053" y="1827492"/>
              <a:ext cx="4977995" cy="309055"/>
            </a:xfrm>
            <a:custGeom>
              <a:avLst/>
              <a:gdLst/>
              <a:ahLst/>
              <a:cxnLst/>
              <a:rect l="l" t="t" r="r" b="b"/>
              <a:pathLst>
                <a:path w="4977995" h="309055">
                  <a:moveTo>
                    <a:pt x="0" y="0"/>
                  </a:moveTo>
                  <a:lnTo>
                    <a:pt x="4977995" y="0"/>
                  </a:lnTo>
                  <a:lnTo>
                    <a:pt x="4977995" y="309055"/>
                  </a:lnTo>
                  <a:lnTo>
                    <a:pt x="0" y="30905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1"/>
              <a:stretch>
                <a:fillRect/>
              </a:stretch>
            </a:blipFill>
          </p:spPr>
        </p:sp>
        <p:sp>
          <p:nvSpPr>
            <p:cNvPr id="29" name="Freeform 29"/>
            <p:cNvSpPr/>
            <p:nvPr/>
          </p:nvSpPr>
          <p:spPr>
            <a:xfrm>
              <a:off x="5053532" y="0"/>
              <a:ext cx="473758" cy="492216"/>
            </a:xfrm>
            <a:custGeom>
              <a:avLst/>
              <a:gdLst/>
              <a:ahLst/>
              <a:cxnLst/>
              <a:rect l="l" t="t" r="r" b="b"/>
              <a:pathLst>
                <a:path w="473758" h="492216">
                  <a:moveTo>
                    <a:pt x="0" y="0"/>
                  </a:moveTo>
                  <a:lnTo>
                    <a:pt x="473758" y="0"/>
                  </a:lnTo>
                  <a:lnTo>
                    <a:pt x="473758" y="492216"/>
                  </a:lnTo>
                  <a:lnTo>
                    <a:pt x="0" y="49221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2"/>
              <a:stretch>
                <a:fillRect/>
              </a:stretch>
            </a:blipFill>
          </p:spPr>
        </p:sp>
      </p:grp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6503325" y="-1167844"/>
            <a:ext cx="5223255" cy="4088726"/>
            <a:chOff x="0" y="0"/>
            <a:chExt cx="1375672" cy="1076866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375672" cy="1076866"/>
            </a:xfrm>
            <a:custGeom>
              <a:avLst/>
              <a:gdLst/>
              <a:ahLst/>
              <a:cxnLst/>
              <a:rect l="l" t="t" r="r" b="b"/>
              <a:pathLst>
                <a:path w="1375672" h="1076866">
                  <a:moveTo>
                    <a:pt x="20751" y="0"/>
                  </a:moveTo>
                  <a:lnTo>
                    <a:pt x="1354921" y="0"/>
                  </a:lnTo>
                  <a:cubicBezTo>
                    <a:pt x="1366382" y="0"/>
                    <a:pt x="1375672" y="9290"/>
                    <a:pt x="1375672" y="20751"/>
                  </a:cubicBezTo>
                  <a:lnTo>
                    <a:pt x="1375672" y="1056115"/>
                  </a:lnTo>
                  <a:cubicBezTo>
                    <a:pt x="1375672" y="1067576"/>
                    <a:pt x="1366382" y="1076866"/>
                    <a:pt x="1354921" y="1076866"/>
                  </a:cubicBezTo>
                  <a:lnTo>
                    <a:pt x="20751" y="1076866"/>
                  </a:lnTo>
                  <a:cubicBezTo>
                    <a:pt x="9290" y="1076866"/>
                    <a:pt x="0" y="1067576"/>
                    <a:pt x="0" y="1056115"/>
                  </a:cubicBezTo>
                  <a:lnTo>
                    <a:pt x="0" y="20751"/>
                  </a:lnTo>
                  <a:cubicBezTo>
                    <a:pt x="0" y="9290"/>
                    <a:pt x="9290" y="0"/>
                    <a:pt x="20751" y="0"/>
                  </a:cubicBezTo>
                  <a:close/>
                </a:path>
              </a:pathLst>
            </a:custGeom>
            <a:solidFill>
              <a:srgbClr val="178EB5"/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0" y="-47625"/>
              <a:ext cx="1375672" cy="1124491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295"/>
                </a:lnSpc>
              </a:pPr>
              <a:endParaRPr/>
            </a:p>
          </p:txBody>
        </p:sp>
      </p:grpSp>
      <p:sp>
        <p:nvSpPr>
          <p:cNvPr id="5" name="TextBox 5"/>
          <p:cNvSpPr txBox="1"/>
          <p:nvPr/>
        </p:nvSpPr>
        <p:spPr>
          <a:xfrm>
            <a:off x="6909190" y="1048066"/>
            <a:ext cx="4411525" cy="13239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100"/>
              </a:lnSpc>
            </a:pPr>
            <a:r>
              <a:rPr lang="en-US" sz="5000" b="1">
                <a:solidFill>
                  <a:srgbClr val="FFFFFF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Elaboração do Resumo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3156915" y="3659115"/>
            <a:ext cx="11916075" cy="61280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109"/>
              </a:lnSpc>
            </a:pPr>
            <a:r>
              <a:rPr lang="en-US" sz="3154" b="1" spc="63">
                <a:solidFill>
                  <a:srgbClr val="113D57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Uma boa apresentação começa com um bom resumo:</a:t>
            </a:r>
          </a:p>
        </p:txBody>
      </p:sp>
      <p:grpSp>
        <p:nvGrpSpPr>
          <p:cNvPr id="7" name="Group 7"/>
          <p:cNvGrpSpPr/>
          <p:nvPr/>
        </p:nvGrpSpPr>
        <p:grpSpPr>
          <a:xfrm>
            <a:off x="12396404" y="561161"/>
            <a:ext cx="935078" cy="935078"/>
            <a:chOff x="0" y="0"/>
            <a:chExt cx="274739" cy="274739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274739" cy="274739"/>
            </a:xfrm>
            <a:custGeom>
              <a:avLst/>
              <a:gdLst/>
              <a:ahLst/>
              <a:cxnLst/>
              <a:rect l="l" t="t" r="r" b="b"/>
              <a:pathLst>
                <a:path w="274739" h="274739">
                  <a:moveTo>
                    <a:pt x="115912" y="0"/>
                  </a:moveTo>
                  <a:lnTo>
                    <a:pt x="158827" y="0"/>
                  </a:lnTo>
                  <a:cubicBezTo>
                    <a:pt x="189568" y="0"/>
                    <a:pt x="219051" y="12212"/>
                    <a:pt x="240789" y="33950"/>
                  </a:cubicBezTo>
                  <a:cubicBezTo>
                    <a:pt x="262526" y="55688"/>
                    <a:pt x="274739" y="85170"/>
                    <a:pt x="274739" y="115912"/>
                  </a:cubicBezTo>
                  <a:lnTo>
                    <a:pt x="274739" y="158827"/>
                  </a:lnTo>
                  <a:cubicBezTo>
                    <a:pt x="274739" y="222843"/>
                    <a:pt x="222843" y="274739"/>
                    <a:pt x="158827" y="274739"/>
                  </a:cubicBezTo>
                  <a:lnTo>
                    <a:pt x="115912" y="274739"/>
                  </a:lnTo>
                  <a:cubicBezTo>
                    <a:pt x="51896" y="274739"/>
                    <a:pt x="0" y="222843"/>
                    <a:pt x="0" y="158827"/>
                  </a:cubicBezTo>
                  <a:lnTo>
                    <a:pt x="0" y="115912"/>
                  </a:lnTo>
                  <a:cubicBezTo>
                    <a:pt x="0" y="51896"/>
                    <a:pt x="51896" y="0"/>
                    <a:pt x="115912" y="0"/>
                  </a:cubicBezTo>
                  <a:close/>
                </a:path>
              </a:pathLst>
            </a:custGeom>
            <a:solidFill>
              <a:srgbClr val="113D57"/>
            </a:solidFill>
          </p:spPr>
        </p:sp>
        <p:sp>
          <p:nvSpPr>
            <p:cNvPr id="9" name="TextBox 9"/>
            <p:cNvSpPr txBox="1"/>
            <p:nvPr/>
          </p:nvSpPr>
          <p:spPr>
            <a:xfrm>
              <a:off x="0" y="-47625"/>
              <a:ext cx="274739" cy="322364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295"/>
                </a:lnSpc>
              </a:pPr>
              <a:endParaRPr/>
            </a:p>
          </p:txBody>
        </p:sp>
      </p:grpSp>
      <p:grpSp>
        <p:nvGrpSpPr>
          <p:cNvPr id="10" name="Group 10"/>
          <p:cNvGrpSpPr/>
          <p:nvPr/>
        </p:nvGrpSpPr>
        <p:grpSpPr>
          <a:xfrm>
            <a:off x="3743041" y="511617"/>
            <a:ext cx="1150740" cy="1150740"/>
            <a:chOff x="0" y="0"/>
            <a:chExt cx="338103" cy="338103"/>
          </a:xfrm>
        </p:grpSpPr>
        <p:sp>
          <p:nvSpPr>
            <p:cNvPr id="11" name="Freeform 11"/>
            <p:cNvSpPr/>
            <p:nvPr/>
          </p:nvSpPr>
          <p:spPr>
            <a:xfrm>
              <a:off x="0" y="0"/>
              <a:ext cx="338103" cy="338103"/>
            </a:xfrm>
            <a:custGeom>
              <a:avLst/>
              <a:gdLst/>
              <a:ahLst/>
              <a:cxnLst/>
              <a:rect l="l" t="t" r="r" b="b"/>
              <a:pathLst>
                <a:path w="338103" h="338103">
                  <a:moveTo>
                    <a:pt x="94189" y="0"/>
                  </a:moveTo>
                  <a:lnTo>
                    <a:pt x="243914" y="0"/>
                  </a:lnTo>
                  <a:cubicBezTo>
                    <a:pt x="268895" y="0"/>
                    <a:pt x="292852" y="9923"/>
                    <a:pt x="310516" y="27587"/>
                  </a:cubicBezTo>
                  <a:cubicBezTo>
                    <a:pt x="328179" y="45251"/>
                    <a:pt x="338103" y="69208"/>
                    <a:pt x="338103" y="94189"/>
                  </a:cubicBezTo>
                  <a:lnTo>
                    <a:pt x="338103" y="243914"/>
                  </a:lnTo>
                  <a:cubicBezTo>
                    <a:pt x="338103" y="295933"/>
                    <a:pt x="295933" y="338103"/>
                    <a:pt x="243914" y="338103"/>
                  </a:cubicBezTo>
                  <a:lnTo>
                    <a:pt x="94189" y="338103"/>
                  </a:lnTo>
                  <a:cubicBezTo>
                    <a:pt x="42170" y="338103"/>
                    <a:pt x="0" y="295933"/>
                    <a:pt x="0" y="243914"/>
                  </a:cubicBezTo>
                  <a:lnTo>
                    <a:pt x="0" y="94189"/>
                  </a:lnTo>
                  <a:cubicBezTo>
                    <a:pt x="0" y="42170"/>
                    <a:pt x="42170" y="0"/>
                    <a:pt x="94189" y="0"/>
                  </a:cubicBezTo>
                  <a:close/>
                </a:path>
              </a:pathLst>
            </a:custGeom>
            <a:solidFill>
              <a:srgbClr val="178EB5"/>
            </a:solidFill>
          </p:spPr>
        </p:sp>
        <p:sp>
          <p:nvSpPr>
            <p:cNvPr id="12" name="TextBox 12"/>
            <p:cNvSpPr txBox="1"/>
            <p:nvPr/>
          </p:nvSpPr>
          <p:spPr>
            <a:xfrm>
              <a:off x="0" y="-47625"/>
              <a:ext cx="338103" cy="38572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295"/>
                </a:lnSpc>
              </a:pPr>
              <a:endParaRPr/>
            </a:p>
          </p:txBody>
        </p:sp>
      </p:grpSp>
      <p:grpSp>
        <p:nvGrpSpPr>
          <p:cNvPr id="13" name="Group 13"/>
          <p:cNvGrpSpPr/>
          <p:nvPr/>
        </p:nvGrpSpPr>
        <p:grpSpPr>
          <a:xfrm>
            <a:off x="5093806" y="-511617"/>
            <a:ext cx="1023234" cy="1023234"/>
            <a:chOff x="0" y="0"/>
            <a:chExt cx="300640" cy="300640"/>
          </a:xfrm>
        </p:grpSpPr>
        <p:sp>
          <p:nvSpPr>
            <p:cNvPr id="14" name="Freeform 14"/>
            <p:cNvSpPr/>
            <p:nvPr/>
          </p:nvSpPr>
          <p:spPr>
            <a:xfrm>
              <a:off x="0" y="0"/>
              <a:ext cx="300640" cy="300640"/>
            </a:xfrm>
            <a:custGeom>
              <a:avLst/>
              <a:gdLst/>
              <a:ahLst/>
              <a:cxnLst/>
              <a:rect l="l" t="t" r="r" b="b"/>
              <a:pathLst>
                <a:path w="300640" h="300640">
                  <a:moveTo>
                    <a:pt x="105926" y="0"/>
                  </a:moveTo>
                  <a:lnTo>
                    <a:pt x="194714" y="0"/>
                  </a:lnTo>
                  <a:cubicBezTo>
                    <a:pt x="222807" y="0"/>
                    <a:pt x="249750" y="11160"/>
                    <a:pt x="269615" y="31025"/>
                  </a:cubicBezTo>
                  <a:cubicBezTo>
                    <a:pt x="289480" y="50890"/>
                    <a:pt x="300640" y="77833"/>
                    <a:pt x="300640" y="105926"/>
                  </a:cubicBezTo>
                  <a:lnTo>
                    <a:pt x="300640" y="194714"/>
                  </a:lnTo>
                  <a:cubicBezTo>
                    <a:pt x="300640" y="253215"/>
                    <a:pt x="253215" y="300640"/>
                    <a:pt x="194714" y="300640"/>
                  </a:cubicBezTo>
                  <a:lnTo>
                    <a:pt x="105926" y="300640"/>
                  </a:lnTo>
                  <a:cubicBezTo>
                    <a:pt x="47425" y="300640"/>
                    <a:pt x="0" y="253215"/>
                    <a:pt x="0" y="194714"/>
                  </a:cubicBezTo>
                  <a:lnTo>
                    <a:pt x="0" y="105926"/>
                  </a:lnTo>
                  <a:cubicBezTo>
                    <a:pt x="0" y="47425"/>
                    <a:pt x="47425" y="0"/>
                    <a:pt x="105926" y="0"/>
                  </a:cubicBezTo>
                  <a:close/>
                </a:path>
              </a:pathLst>
            </a:custGeom>
            <a:solidFill>
              <a:srgbClr val="E88737"/>
            </a:solidFill>
          </p:spPr>
        </p:sp>
        <p:sp>
          <p:nvSpPr>
            <p:cNvPr id="15" name="TextBox 15"/>
            <p:cNvSpPr txBox="1"/>
            <p:nvPr/>
          </p:nvSpPr>
          <p:spPr>
            <a:xfrm>
              <a:off x="0" y="-47625"/>
              <a:ext cx="300640" cy="34826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295"/>
                </a:lnSpc>
              </a:pPr>
              <a:endParaRPr/>
            </a:p>
          </p:txBody>
        </p:sp>
      </p:grpSp>
      <p:grpSp>
        <p:nvGrpSpPr>
          <p:cNvPr id="16" name="Group 16"/>
          <p:cNvGrpSpPr/>
          <p:nvPr/>
        </p:nvGrpSpPr>
        <p:grpSpPr>
          <a:xfrm>
            <a:off x="13389317" y="1889160"/>
            <a:ext cx="705362" cy="705362"/>
            <a:chOff x="0" y="0"/>
            <a:chExt cx="207245" cy="207245"/>
          </a:xfrm>
        </p:grpSpPr>
        <p:sp>
          <p:nvSpPr>
            <p:cNvPr id="17" name="Freeform 17"/>
            <p:cNvSpPr/>
            <p:nvPr/>
          </p:nvSpPr>
          <p:spPr>
            <a:xfrm>
              <a:off x="0" y="0"/>
              <a:ext cx="207245" cy="207245"/>
            </a:xfrm>
            <a:custGeom>
              <a:avLst/>
              <a:gdLst/>
              <a:ahLst/>
              <a:cxnLst/>
              <a:rect l="l" t="t" r="r" b="b"/>
              <a:pathLst>
                <a:path w="207245" h="207245">
                  <a:moveTo>
                    <a:pt x="103622" y="0"/>
                  </a:moveTo>
                  <a:lnTo>
                    <a:pt x="103622" y="0"/>
                  </a:lnTo>
                  <a:cubicBezTo>
                    <a:pt x="160851" y="0"/>
                    <a:pt x="207245" y="46393"/>
                    <a:pt x="207245" y="103622"/>
                  </a:cubicBezTo>
                  <a:lnTo>
                    <a:pt x="207245" y="103622"/>
                  </a:lnTo>
                  <a:cubicBezTo>
                    <a:pt x="207245" y="131105"/>
                    <a:pt x="196328" y="157462"/>
                    <a:pt x="176895" y="176895"/>
                  </a:cubicBezTo>
                  <a:cubicBezTo>
                    <a:pt x="157462" y="196328"/>
                    <a:pt x="131105" y="207245"/>
                    <a:pt x="103622" y="207245"/>
                  </a:cubicBezTo>
                  <a:lnTo>
                    <a:pt x="103622" y="207245"/>
                  </a:lnTo>
                  <a:cubicBezTo>
                    <a:pt x="76140" y="207245"/>
                    <a:pt x="49783" y="196328"/>
                    <a:pt x="30350" y="176895"/>
                  </a:cubicBezTo>
                  <a:cubicBezTo>
                    <a:pt x="10917" y="157462"/>
                    <a:pt x="0" y="131105"/>
                    <a:pt x="0" y="103622"/>
                  </a:cubicBezTo>
                  <a:lnTo>
                    <a:pt x="0" y="103622"/>
                  </a:lnTo>
                  <a:cubicBezTo>
                    <a:pt x="0" y="76140"/>
                    <a:pt x="10917" y="49783"/>
                    <a:pt x="30350" y="30350"/>
                  </a:cubicBezTo>
                  <a:cubicBezTo>
                    <a:pt x="49783" y="10917"/>
                    <a:pt x="76140" y="0"/>
                    <a:pt x="103622" y="0"/>
                  </a:cubicBezTo>
                  <a:close/>
                </a:path>
              </a:pathLst>
            </a:custGeom>
            <a:solidFill>
              <a:srgbClr val="E88737"/>
            </a:solidFill>
          </p:spPr>
        </p:sp>
        <p:sp>
          <p:nvSpPr>
            <p:cNvPr id="18" name="TextBox 18"/>
            <p:cNvSpPr txBox="1"/>
            <p:nvPr/>
          </p:nvSpPr>
          <p:spPr>
            <a:xfrm>
              <a:off x="0" y="-47625"/>
              <a:ext cx="207245" cy="25487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295"/>
                </a:lnSpc>
              </a:pPr>
              <a:endParaRPr/>
            </a:p>
          </p:txBody>
        </p:sp>
      </p:grpSp>
      <p:grpSp>
        <p:nvGrpSpPr>
          <p:cNvPr id="19" name="Group 19"/>
          <p:cNvGrpSpPr/>
          <p:nvPr/>
        </p:nvGrpSpPr>
        <p:grpSpPr>
          <a:xfrm>
            <a:off x="13839673" y="185115"/>
            <a:ext cx="4287166" cy="1602410"/>
            <a:chOff x="0" y="0"/>
            <a:chExt cx="5716221" cy="2136547"/>
          </a:xfrm>
        </p:grpSpPr>
        <p:sp>
          <p:nvSpPr>
            <p:cNvPr id="20" name="Freeform 20"/>
            <p:cNvSpPr/>
            <p:nvPr/>
          </p:nvSpPr>
          <p:spPr>
            <a:xfrm>
              <a:off x="0" y="0"/>
              <a:ext cx="5715100" cy="1124780"/>
            </a:xfrm>
            <a:custGeom>
              <a:avLst/>
              <a:gdLst/>
              <a:ahLst/>
              <a:cxnLst/>
              <a:rect l="l" t="t" r="r" b="b"/>
              <a:pathLst>
                <a:path w="5715100" h="1124780">
                  <a:moveTo>
                    <a:pt x="0" y="0"/>
                  </a:moveTo>
                  <a:lnTo>
                    <a:pt x="5715100" y="0"/>
                  </a:lnTo>
                  <a:lnTo>
                    <a:pt x="5715100" y="1124780"/>
                  </a:lnTo>
                  <a:lnTo>
                    <a:pt x="0" y="112478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/>
              <a:stretch>
                <a:fillRect/>
              </a:stretch>
            </a:blipFill>
          </p:spPr>
        </p:sp>
        <p:sp>
          <p:nvSpPr>
            <p:cNvPr id="21" name="Freeform 21"/>
            <p:cNvSpPr/>
            <p:nvPr/>
          </p:nvSpPr>
          <p:spPr>
            <a:xfrm>
              <a:off x="0" y="1190853"/>
              <a:ext cx="5716221" cy="570565"/>
            </a:xfrm>
            <a:custGeom>
              <a:avLst/>
              <a:gdLst/>
              <a:ahLst/>
              <a:cxnLst/>
              <a:rect l="l" t="t" r="r" b="b"/>
              <a:pathLst>
                <a:path w="5716221" h="570565">
                  <a:moveTo>
                    <a:pt x="0" y="0"/>
                  </a:moveTo>
                  <a:lnTo>
                    <a:pt x="5716221" y="0"/>
                  </a:lnTo>
                  <a:lnTo>
                    <a:pt x="5716221" y="570566"/>
                  </a:lnTo>
                  <a:lnTo>
                    <a:pt x="0" y="57056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/>
              <a:stretch>
                <a:fillRect/>
              </a:stretch>
            </a:blipFill>
          </p:spPr>
        </p:sp>
        <p:sp>
          <p:nvSpPr>
            <p:cNvPr id="22" name="Freeform 22"/>
            <p:cNvSpPr/>
            <p:nvPr/>
          </p:nvSpPr>
          <p:spPr>
            <a:xfrm>
              <a:off x="71053" y="1827492"/>
              <a:ext cx="4977995" cy="309055"/>
            </a:xfrm>
            <a:custGeom>
              <a:avLst/>
              <a:gdLst/>
              <a:ahLst/>
              <a:cxnLst/>
              <a:rect l="l" t="t" r="r" b="b"/>
              <a:pathLst>
                <a:path w="4977995" h="309055">
                  <a:moveTo>
                    <a:pt x="0" y="0"/>
                  </a:moveTo>
                  <a:lnTo>
                    <a:pt x="4977995" y="0"/>
                  </a:lnTo>
                  <a:lnTo>
                    <a:pt x="4977995" y="309055"/>
                  </a:lnTo>
                  <a:lnTo>
                    <a:pt x="0" y="30905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/>
              <a:stretch>
                <a:fillRect/>
              </a:stretch>
            </a:blipFill>
          </p:spPr>
        </p:sp>
        <p:sp>
          <p:nvSpPr>
            <p:cNvPr id="23" name="Freeform 23"/>
            <p:cNvSpPr/>
            <p:nvPr/>
          </p:nvSpPr>
          <p:spPr>
            <a:xfrm>
              <a:off x="5053532" y="0"/>
              <a:ext cx="473758" cy="492216"/>
            </a:xfrm>
            <a:custGeom>
              <a:avLst/>
              <a:gdLst/>
              <a:ahLst/>
              <a:cxnLst/>
              <a:rect l="l" t="t" r="r" b="b"/>
              <a:pathLst>
                <a:path w="473758" h="492216">
                  <a:moveTo>
                    <a:pt x="0" y="0"/>
                  </a:moveTo>
                  <a:lnTo>
                    <a:pt x="473758" y="0"/>
                  </a:lnTo>
                  <a:lnTo>
                    <a:pt x="473758" y="492216"/>
                  </a:lnTo>
                  <a:lnTo>
                    <a:pt x="0" y="49221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/>
              <a:stretch>
                <a:fillRect/>
              </a:stretch>
            </a:blipFill>
          </p:spPr>
        </p:sp>
      </p:grpSp>
      <p:sp>
        <p:nvSpPr>
          <p:cNvPr id="24" name="Freeform 24"/>
          <p:cNvSpPr/>
          <p:nvPr/>
        </p:nvSpPr>
        <p:spPr>
          <a:xfrm>
            <a:off x="-2220622" y="7369471"/>
            <a:ext cx="5071026" cy="3777659"/>
          </a:xfrm>
          <a:custGeom>
            <a:avLst/>
            <a:gdLst/>
            <a:ahLst/>
            <a:cxnLst/>
            <a:rect l="l" t="t" r="r" b="b"/>
            <a:pathLst>
              <a:path w="5071026" h="3777659">
                <a:moveTo>
                  <a:pt x="0" y="0"/>
                </a:moveTo>
                <a:lnTo>
                  <a:pt x="5071027" y="0"/>
                </a:lnTo>
                <a:lnTo>
                  <a:pt x="5071027" y="3777658"/>
                </a:lnTo>
                <a:lnTo>
                  <a:pt x="0" y="3777658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</p:sp>
      <p:sp>
        <p:nvSpPr>
          <p:cNvPr id="25" name="TextBox 25"/>
          <p:cNvSpPr txBox="1"/>
          <p:nvPr/>
        </p:nvSpPr>
        <p:spPr>
          <a:xfrm>
            <a:off x="5416842" y="4721396"/>
            <a:ext cx="7396220" cy="355717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637826" lvl="1" indent="-318913" algn="l">
              <a:lnSpc>
                <a:spcPts val="4785"/>
              </a:lnSpc>
              <a:buFont typeface="Arial"/>
              <a:buChar char="•"/>
            </a:pPr>
            <a:r>
              <a:rPr lang="en-US" sz="2954" b="1" spc="59" dirty="0">
                <a:solidFill>
                  <a:srgbClr val="113D57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Uma </a:t>
            </a:r>
            <a:r>
              <a:rPr lang="en-US" sz="2954" b="1" spc="59" dirty="0" err="1">
                <a:solidFill>
                  <a:srgbClr val="113D57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ou</a:t>
            </a:r>
            <a:r>
              <a:rPr lang="en-US" sz="2954" b="1" spc="59" dirty="0">
                <a:solidFill>
                  <a:srgbClr val="113D57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 </a:t>
            </a:r>
            <a:r>
              <a:rPr lang="en-US" sz="2954" b="1" spc="59" dirty="0" err="1">
                <a:solidFill>
                  <a:srgbClr val="113D57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duas</a:t>
            </a:r>
            <a:r>
              <a:rPr lang="en-US" sz="2954" b="1" spc="59" dirty="0">
                <a:solidFill>
                  <a:srgbClr val="113D57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 </a:t>
            </a:r>
            <a:r>
              <a:rPr lang="en-US" sz="2954" b="1" spc="59" dirty="0" err="1">
                <a:solidFill>
                  <a:srgbClr val="113D57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frases</a:t>
            </a:r>
            <a:r>
              <a:rPr lang="en-US" sz="2954" b="1" spc="59" dirty="0">
                <a:solidFill>
                  <a:srgbClr val="113D57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 </a:t>
            </a:r>
            <a:r>
              <a:rPr lang="en-US" sz="2954" b="1" spc="59" dirty="0" err="1">
                <a:solidFill>
                  <a:srgbClr val="113D57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introdutórias</a:t>
            </a:r>
            <a:r>
              <a:rPr lang="en-US" sz="2954" b="1" spc="59" dirty="0">
                <a:solidFill>
                  <a:srgbClr val="113D57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.</a:t>
            </a:r>
          </a:p>
          <a:p>
            <a:pPr marL="637826" lvl="1" indent="-318913" algn="l">
              <a:lnSpc>
                <a:spcPts val="4785"/>
              </a:lnSpc>
              <a:buFont typeface="Arial"/>
              <a:buChar char="•"/>
            </a:pPr>
            <a:r>
              <a:rPr lang="en-US" sz="2954" b="1" spc="59" dirty="0" err="1">
                <a:solidFill>
                  <a:srgbClr val="113D57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Objetivos</a:t>
            </a:r>
            <a:r>
              <a:rPr lang="en-US" sz="2954" b="1" spc="59" dirty="0">
                <a:solidFill>
                  <a:srgbClr val="113D57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.</a:t>
            </a:r>
          </a:p>
          <a:p>
            <a:pPr marL="637826" lvl="1" indent="-318913" algn="l">
              <a:lnSpc>
                <a:spcPts val="4785"/>
              </a:lnSpc>
              <a:buFont typeface="Arial"/>
              <a:buChar char="•"/>
            </a:pPr>
            <a:r>
              <a:rPr lang="en-US" sz="2954" b="1" spc="59" dirty="0" err="1">
                <a:solidFill>
                  <a:srgbClr val="113D57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Metodologia</a:t>
            </a:r>
            <a:r>
              <a:rPr lang="en-US" sz="2954" b="1" spc="59" dirty="0">
                <a:solidFill>
                  <a:srgbClr val="113D57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.</a:t>
            </a:r>
          </a:p>
          <a:p>
            <a:pPr marL="637826" lvl="1" indent="-318913" algn="l">
              <a:lnSpc>
                <a:spcPts val="4785"/>
              </a:lnSpc>
              <a:buFont typeface="Arial"/>
              <a:buChar char="•"/>
            </a:pPr>
            <a:r>
              <a:rPr lang="en-US" sz="2954" b="1" spc="59" dirty="0" err="1">
                <a:solidFill>
                  <a:srgbClr val="113D57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Resultados</a:t>
            </a:r>
            <a:r>
              <a:rPr lang="en-US" sz="2954" b="1" spc="59" dirty="0">
                <a:solidFill>
                  <a:srgbClr val="113D57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.</a:t>
            </a:r>
          </a:p>
          <a:p>
            <a:pPr marL="637826" lvl="1" indent="-318913" algn="l">
              <a:lnSpc>
                <a:spcPts val="4785"/>
              </a:lnSpc>
              <a:buFont typeface="Arial"/>
              <a:buChar char="•"/>
            </a:pPr>
            <a:r>
              <a:rPr lang="en-US" sz="2954" b="1" spc="59" dirty="0" err="1">
                <a:solidFill>
                  <a:srgbClr val="113D57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Conclusões</a:t>
            </a:r>
            <a:r>
              <a:rPr lang="en-US" sz="2954" b="1" spc="59" dirty="0">
                <a:solidFill>
                  <a:srgbClr val="113D57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.</a:t>
            </a:r>
          </a:p>
          <a:p>
            <a:pPr algn="ctr">
              <a:lnSpc>
                <a:spcPts val="4785"/>
              </a:lnSpc>
            </a:pPr>
            <a:endParaRPr lang="en-US" sz="2954" b="1" spc="59" dirty="0">
              <a:solidFill>
                <a:srgbClr val="113D57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6503325" y="-1167844"/>
            <a:ext cx="5223255" cy="4088726"/>
            <a:chOff x="0" y="0"/>
            <a:chExt cx="1375672" cy="1076866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375672" cy="1076866"/>
            </a:xfrm>
            <a:custGeom>
              <a:avLst/>
              <a:gdLst/>
              <a:ahLst/>
              <a:cxnLst/>
              <a:rect l="l" t="t" r="r" b="b"/>
              <a:pathLst>
                <a:path w="1375672" h="1076866">
                  <a:moveTo>
                    <a:pt x="20751" y="0"/>
                  </a:moveTo>
                  <a:lnTo>
                    <a:pt x="1354921" y="0"/>
                  </a:lnTo>
                  <a:cubicBezTo>
                    <a:pt x="1366382" y="0"/>
                    <a:pt x="1375672" y="9290"/>
                    <a:pt x="1375672" y="20751"/>
                  </a:cubicBezTo>
                  <a:lnTo>
                    <a:pt x="1375672" y="1056115"/>
                  </a:lnTo>
                  <a:cubicBezTo>
                    <a:pt x="1375672" y="1067576"/>
                    <a:pt x="1366382" y="1076866"/>
                    <a:pt x="1354921" y="1076866"/>
                  </a:cubicBezTo>
                  <a:lnTo>
                    <a:pt x="20751" y="1076866"/>
                  </a:lnTo>
                  <a:cubicBezTo>
                    <a:pt x="9290" y="1076866"/>
                    <a:pt x="0" y="1067576"/>
                    <a:pt x="0" y="1056115"/>
                  </a:cubicBezTo>
                  <a:lnTo>
                    <a:pt x="0" y="20751"/>
                  </a:lnTo>
                  <a:cubicBezTo>
                    <a:pt x="0" y="9290"/>
                    <a:pt x="9290" y="0"/>
                    <a:pt x="20751" y="0"/>
                  </a:cubicBezTo>
                  <a:close/>
                </a:path>
              </a:pathLst>
            </a:custGeom>
            <a:solidFill>
              <a:srgbClr val="178EB5"/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0" y="-47625"/>
              <a:ext cx="1375672" cy="1124491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295"/>
                </a:lnSpc>
              </a:pPr>
              <a:endParaRPr/>
            </a:p>
          </p:txBody>
        </p:sp>
      </p:grpSp>
      <p:sp>
        <p:nvSpPr>
          <p:cNvPr id="5" name="TextBox 5"/>
          <p:cNvSpPr txBox="1"/>
          <p:nvPr/>
        </p:nvSpPr>
        <p:spPr>
          <a:xfrm>
            <a:off x="6803888" y="1043232"/>
            <a:ext cx="4622128" cy="13239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100"/>
              </a:lnSpc>
            </a:pPr>
            <a:r>
              <a:rPr lang="en-US" sz="5000" b="1">
                <a:solidFill>
                  <a:srgbClr val="FFFFFF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Conteúdo da apresentação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4010607" y="4273027"/>
            <a:ext cx="10905232" cy="157902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860005" lvl="1" indent="-430002" algn="l">
              <a:lnSpc>
                <a:spcPts val="6453"/>
              </a:lnSpc>
              <a:buFont typeface="Arial"/>
              <a:buChar char="•"/>
            </a:pPr>
            <a:r>
              <a:rPr lang="en-US" sz="3983" b="1" spc="79">
                <a:solidFill>
                  <a:srgbClr val="113D57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Faça com antecedência.</a:t>
            </a:r>
          </a:p>
          <a:p>
            <a:pPr marL="860005" lvl="1" indent="-430002" algn="l">
              <a:lnSpc>
                <a:spcPts val="6453"/>
              </a:lnSpc>
              <a:buFont typeface="Arial"/>
              <a:buChar char="•"/>
            </a:pPr>
            <a:r>
              <a:rPr lang="en-US" sz="3983" b="1" spc="79">
                <a:solidFill>
                  <a:srgbClr val="113D57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Crie um roteiro para a apresentação.</a:t>
            </a:r>
          </a:p>
        </p:txBody>
      </p:sp>
      <p:grpSp>
        <p:nvGrpSpPr>
          <p:cNvPr id="7" name="Group 7"/>
          <p:cNvGrpSpPr/>
          <p:nvPr/>
        </p:nvGrpSpPr>
        <p:grpSpPr>
          <a:xfrm>
            <a:off x="12396404" y="561161"/>
            <a:ext cx="935078" cy="935078"/>
            <a:chOff x="0" y="0"/>
            <a:chExt cx="274739" cy="274739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274739" cy="274739"/>
            </a:xfrm>
            <a:custGeom>
              <a:avLst/>
              <a:gdLst/>
              <a:ahLst/>
              <a:cxnLst/>
              <a:rect l="l" t="t" r="r" b="b"/>
              <a:pathLst>
                <a:path w="274739" h="274739">
                  <a:moveTo>
                    <a:pt x="115912" y="0"/>
                  </a:moveTo>
                  <a:lnTo>
                    <a:pt x="158827" y="0"/>
                  </a:lnTo>
                  <a:cubicBezTo>
                    <a:pt x="189568" y="0"/>
                    <a:pt x="219051" y="12212"/>
                    <a:pt x="240789" y="33950"/>
                  </a:cubicBezTo>
                  <a:cubicBezTo>
                    <a:pt x="262526" y="55688"/>
                    <a:pt x="274739" y="85170"/>
                    <a:pt x="274739" y="115912"/>
                  </a:cubicBezTo>
                  <a:lnTo>
                    <a:pt x="274739" y="158827"/>
                  </a:lnTo>
                  <a:cubicBezTo>
                    <a:pt x="274739" y="222843"/>
                    <a:pt x="222843" y="274739"/>
                    <a:pt x="158827" y="274739"/>
                  </a:cubicBezTo>
                  <a:lnTo>
                    <a:pt x="115912" y="274739"/>
                  </a:lnTo>
                  <a:cubicBezTo>
                    <a:pt x="51896" y="274739"/>
                    <a:pt x="0" y="222843"/>
                    <a:pt x="0" y="158827"/>
                  </a:cubicBezTo>
                  <a:lnTo>
                    <a:pt x="0" y="115912"/>
                  </a:lnTo>
                  <a:cubicBezTo>
                    <a:pt x="0" y="51896"/>
                    <a:pt x="51896" y="0"/>
                    <a:pt x="115912" y="0"/>
                  </a:cubicBezTo>
                  <a:close/>
                </a:path>
              </a:pathLst>
            </a:custGeom>
            <a:solidFill>
              <a:srgbClr val="113D57"/>
            </a:solidFill>
          </p:spPr>
        </p:sp>
        <p:sp>
          <p:nvSpPr>
            <p:cNvPr id="9" name="TextBox 9"/>
            <p:cNvSpPr txBox="1"/>
            <p:nvPr/>
          </p:nvSpPr>
          <p:spPr>
            <a:xfrm>
              <a:off x="0" y="-47625"/>
              <a:ext cx="274739" cy="322364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295"/>
                </a:lnSpc>
              </a:pPr>
              <a:endParaRPr/>
            </a:p>
          </p:txBody>
        </p:sp>
      </p:grpSp>
      <p:grpSp>
        <p:nvGrpSpPr>
          <p:cNvPr id="10" name="Group 10"/>
          <p:cNvGrpSpPr/>
          <p:nvPr/>
        </p:nvGrpSpPr>
        <p:grpSpPr>
          <a:xfrm>
            <a:off x="3743041" y="511617"/>
            <a:ext cx="1150740" cy="1150740"/>
            <a:chOff x="0" y="0"/>
            <a:chExt cx="338103" cy="338103"/>
          </a:xfrm>
        </p:grpSpPr>
        <p:sp>
          <p:nvSpPr>
            <p:cNvPr id="11" name="Freeform 11"/>
            <p:cNvSpPr/>
            <p:nvPr/>
          </p:nvSpPr>
          <p:spPr>
            <a:xfrm>
              <a:off x="0" y="0"/>
              <a:ext cx="338103" cy="338103"/>
            </a:xfrm>
            <a:custGeom>
              <a:avLst/>
              <a:gdLst/>
              <a:ahLst/>
              <a:cxnLst/>
              <a:rect l="l" t="t" r="r" b="b"/>
              <a:pathLst>
                <a:path w="338103" h="338103">
                  <a:moveTo>
                    <a:pt x="94189" y="0"/>
                  </a:moveTo>
                  <a:lnTo>
                    <a:pt x="243914" y="0"/>
                  </a:lnTo>
                  <a:cubicBezTo>
                    <a:pt x="268895" y="0"/>
                    <a:pt x="292852" y="9923"/>
                    <a:pt x="310516" y="27587"/>
                  </a:cubicBezTo>
                  <a:cubicBezTo>
                    <a:pt x="328179" y="45251"/>
                    <a:pt x="338103" y="69208"/>
                    <a:pt x="338103" y="94189"/>
                  </a:cubicBezTo>
                  <a:lnTo>
                    <a:pt x="338103" y="243914"/>
                  </a:lnTo>
                  <a:cubicBezTo>
                    <a:pt x="338103" y="295933"/>
                    <a:pt x="295933" y="338103"/>
                    <a:pt x="243914" y="338103"/>
                  </a:cubicBezTo>
                  <a:lnTo>
                    <a:pt x="94189" y="338103"/>
                  </a:lnTo>
                  <a:cubicBezTo>
                    <a:pt x="42170" y="338103"/>
                    <a:pt x="0" y="295933"/>
                    <a:pt x="0" y="243914"/>
                  </a:cubicBezTo>
                  <a:lnTo>
                    <a:pt x="0" y="94189"/>
                  </a:lnTo>
                  <a:cubicBezTo>
                    <a:pt x="0" y="42170"/>
                    <a:pt x="42170" y="0"/>
                    <a:pt x="94189" y="0"/>
                  </a:cubicBezTo>
                  <a:close/>
                </a:path>
              </a:pathLst>
            </a:custGeom>
            <a:solidFill>
              <a:srgbClr val="178EB5"/>
            </a:solidFill>
          </p:spPr>
        </p:sp>
        <p:sp>
          <p:nvSpPr>
            <p:cNvPr id="12" name="TextBox 12"/>
            <p:cNvSpPr txBox="1"/>
            <p:nvPr/>
          </p:nvSpPr>
          <p:spPr>
            <a:xfrm>
              <a:off x="0" y="-47625"/>
              <a:ext cx="338103" cy="38572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295"/>
                </a:lnSpc>
              </a:pPr>
              <a:endParaRPr/>
            </a:p>
          </p:txBody>
        </p:sp>
      </p:grpSp>
      <p:grpSp>
        <p:nvGrpSpPr>
          <p:cNvPr id="13" name="Group 13"/>
          <p:cNvGrpSpPr/>
          <p:nvPr/>
        </p:nvGrpSpPr>
        <p:grpSpPr>
          <a:xfrm>
            <a:off x="5093806" y="-511617"/>
            <a:ext cx="1023234" cy="1023234"/>
            <a:chOff x="0" y="0"/>
            <a:chExt cx="300640" cy="300640"/>
          </a:xfrm>
        </p:grpSpPr>
        <p:sp>
          <p:nvSpPr>
            <p:cNvPr id="14" name="Freeform 14"/>
            <p:cNvSpPr/>
            <p:nvPr/>
          </p:nvSpPr>
          <p:spPr>
            <a:xfrm>
              <a:off x="0" y="0"/>
              <a:ext cx="300640" cy="300640"/>
            </a:xfrm>
            <a:custGeom>
              <a:avLst/>
              <a:gdLst/>
              <a:ahLst/>
              <a:cxnLst/>
              <a:rect l="l" t="t" r="r" b="b"/>
              <a:pathLst>
                <a:path w="300640" h="300640">
                  <a:moveTo>
                    <a:pt x="105926" y="0"/>
                  </a:moveTo>
                  <a:lnTo>
                    <a:pt x="194714" y="0"/>
                  </a:lnTo>
                  <a:cubicBezTo>
                    <a:pt x="222807" y="0"/>
                    <a:pt x="249750" y="11160"/>
                    <a:pt x="269615" y="31025"/>
                  </a:cubicBezTo>
                  <a:cubicBezTo>
                    <a:pt x="289480" y="50890"/>
                    <a:pt x="300640" y="77833"/>
                    <a:pt x="300640" y="105926"/>
                  </a:cubicBezTo>
                  <a:lnTo>
                    <a:pt x="300640" y="194714"/>
                  </a:lnTo>
                  <a:cubicBezTo>
                    <a:pt x="300640" y="253215"/>
                    <a:pt x="253215" y="300640"/>
                    <a:pt x="194714" y="300640"/>
                  </a:cubicBezTo>
                  <a:lnTo>
                    <a:pt x="105926" y="300640"/>
                  </a:lnTo>
                  <a:cubicBezTo>
                    <a:pt x="47425" y="300640"/>
                    <a:pt x="0" y="253215"/>
                    <a:pt x="0" y="194714"/>
                  </a:cubicBezTo>
                  <a:lnTo>
                    <a:pt x="0" y="105926"/>
                  </a:lnTo>
                  <a:cubicBezTo>
                    <a:pt x="0" y="47425"/>
                    <a:pt x="47425" y="0"/>
                    <a:pt x="105926" y="0"/>
                  </a:cubicBezTo>
                  <a:close/>
                </a:path>
              </a:pathLst>
            </a:custGeom>
            <a:solidFill>
              <a:srgbClr val="E88737"/>
            </a:solidFill>
          </p:spPr>
        </p:sp>
        <p:sp>
          <p:nvSpPr>
            <p:cNvPr id="15" name="TextBox 15"/>
            <p:cNvSpPr txBox="1"/>
            <p:nvPr/>
          </p:nvSpPr>
          <p:spPr>
            <a:xfrm>
              <a:off x="0" y="-47625"/>
              <a:ext cx="300640" cy="34826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295"/>
                </a:lnSpc>
              </a:pPr>
              <a:endParaRPr/>
            </a:p>
          </p:txBody>
        </p:sp>
      </p:grpSp>
      <p:grpSp>
        <p:nvGrpSpPr>
          <p:cNvPr id="16" name="Group 16"/>
          <p:cNvGrpSpPr/>
          <p:nvPr/>
        </p:nvGrpSpPr>
        <p:grpSpPr>
          <a:xfrm>
            <a:off x="13389317" y="1889160"/>
            <a:ext cx="705362" cy="705362"/>
            <a:chOff x="0" y="0"/>
            <a:chExt cx="207245" cy="207245"/>
          </a:xfrm>
        </p:grpSpPr>
        <p:sp>
          <p:nvSpPr>
            <p:cNvPr id="17" name="Freeform 17"/>
            <p:cNvSpPr/>
            <p:nvPr/>
          </p:nvSpPr>
          <p:spPr>
            <a:xfrm>
              <a:off x="0" y="0"/>
              <a:ext cx="207245" cy="207245"/>
            </a:xfrm>
            <a:custGeom>
              <a:avLst/>
              <a:gdLst/>
              <a:ahLst/>
              <a:cxnLst/>
              <a:rect l="l" t="t" r="r" b="b"/>
              <a:pathLst>
                <a:path w="207245" h="207245">
                  <a:moveTo>
                    <a:pt x="103622" y="0"/>
                  </a:moveTo>
                  <a:lnTo>
                    <a:pt x="103622" y="0"/>
                  </a:lnTo>
                  <a:cubicBezTo>
                    <a:pt x="160851" y="0"/>
                    <a:pt x="207245" y="46393"/>
                    <a:pt x="207245" y="103622"/>
                  </a:cubicBezTo>
                  <a:lnTo>
                    <a:pt x="207245" y="103622"/>
                  </a:lnTo>
                  <a:cubicBezTo>
                    <a:pt x="207245" y="131105"/>
                    <a:pt x="196328" y="157462"/>
                    <a:pt x="176895" y="176895"/>
                  </a:cubicBezTo>
                  <a:cubicBezTo>
                    <a:pt x="157462" y="196328"/>
                    <a:pt x="131105" y="207245"/>
                    <a:pt x="103622" y="207245"/>
                  </a:cubicBezTo>
                  <a:lnTo>
                    <a:pt x="103622" y="207245"/>
                  </a:lnTo>
                  <a:cubicBezTo>
                    <a:pt x="76140" y="207245"/>
                    <a:pt x="49783" y="196328"/>
                    <a:pt x="30350" y="176895"/>
                  </a:cubicBezTo>
                  <a:cubicBezTo>
                    <a:pt x="10917" y="157462"/>
                    <a:pt x="0" y="131105"/>
                    <a:pt x="0" y="103622"/>
                  </a:cubicBezTo>
                  <a:lnTo>
                    <a:pt x="0" y="103622"/>
                  </a:lnTo>
                  <a:cubicBezTo>
                    <a:pt x="0" y="76140"/>
                    <a:pt x="10917" y="49783"/>
                    <a:pt x="30350" y="30350"/>
                  </a:cubicBezTo>
                  <a:cubicBezTo>
                    <a:pt x="49783" y="10917"/>
                    <a:pt x="76140" y="0"/>
                    <a:pt x="103622" y="0"/>
                  </a:cubicBezTo>
                  <a:close/>
                </a:path>
              </a:pathLst>
            </a:custGeom>
            <a:solidFill>
              <a:srgbClr val="E88737"/>
            </a:solidFill>
          </p:spPr>
        </p:sp>
        <p:sp>
          <p:nvSpPr>
            <p:cNvPr id="18" name="TextBox 18"/>
            <p:cNvSpPr txBox="1"/>
            <p:nvPr/>
          </p:nvSpPr>
          <p:spPr>
            <a:xfrm>
              <a:off x="0" y="-47625"/>
              <a:ext cx="207245" cy="25487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295"/>
                </a:lnSpc>
              </a:pPr>
              <a:endParaRPr/>
            </a:p>
          </p:txBody>
        </p:sp>
      </p:grpSp>
      <p:grpSp>
        <p:nvGrpSpPr>
          <p:cNvPr id="19" name="Group 19"/>
          <p:cNvGrpSpPr/>
          <p:nvPr/>
        </p:nvGrpSpPr>
        <p:grpSpPr>
          <a:xfrm>
            <a:off x="13839673" y="185115"/>
            <a:ext cx="4287166" cy="1602410"/>
            <a:chOff x="0" y="0"/>
            <a:chExt cx="5716221" cy="2136547"/>
          </a:xfrm>
        </p:grpSpPr>
        <p:sp>
          <p:nvSpPr>
            <p:cNvPr id="20" name="Freeform 20"/>
            <p:cNvSpPr/>
            <p:nvPr/>
          </p:nvSpPr>
          <p:spPr>
            <a:xfrm>
              <a:off x="0" y="0"/>
              <a:ext cx="5715100" cy="1124780"/>
            </a:xfrm>
            <a:custGeom>
              <a:avLst/>
              <a:gdLst/>
              <a:ahLst/>
              <a:cxnLst/>
              <a:rect l="l" t="t" r="r" b="b"/>
              <a:pathLst>
                <a:path w="5715100" h="1124780">
                  <a:moveTo>
                    <a:pt x="0" y="0"/>
                  </a:moveTo>
                  <a:lnTo>
                    <a:pt x="5715100" y="0"/>
                  </a:lnTo>
                  <a:lnTo>
                    <a:pt x="5715100" y="1124780"/>
                  </a:lnTo>
                  <a:lnTo>
                    <a:pt x="0" y="112478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/>
              <a:stretch>
                <a:fillRect/>
              </a:stretch>
            </a:blipFill>
          </p:spPr>
        </p:sp>
        <p:sp>
          <p:nvSpPr>
            <p:cNvPr id="21" name="Freeform 21"/>
            <p:cNvSpPr/>
            <p:nvPr/>
          </p:nvSpPr>
          <p:spPr>
            <a:xfrm>
              <a:off x="0" y="1190853"/>
              <a:ext cx="5716221" cy="570565"/>
            </a:xfrm>
            <a:custGeom>
              <a:avLst/>
              <a:gdLst/>
              <a:ahLst/>
              <a:cxnLst/>
              <a:rect l="l" t="t" r="r" b="b"/>
              <a:pathLst>
                <a:path w="5716221" h="570565">
                  <a:moveTo>
                    <a:pt x="0" y="0"/>
                  </a:moveTo>
                  <a:lnTo>
                    <a:pt x="5716221" y="0"/>
                  </a:lnTo>
                  <a:lnTo>
                    <a:pt x="5716221" y="570566"/>
                  </a:lnTo>
                  <a:lnTo>
                    <a:pt x="0" y="57056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/>
              <a:stretch>
                <a:fillRect/>
              </a:stretch>
            </a:blipFill>
          </p:spPr>
        </p:sp>
        <p:sp>
          <p:nvSpPr>
            <p:cNvPr id="22" name="Freeform 22"/>
            <p:cNvSpPr/>
            <p:nvPr/>
          </p:nvSpPr>
          <p:spPr>
            <a:xfrm>
              <a:off x="71053" y="1827492"/>
              <a:ext cx="4977995" cy="309055"/>
            </a:xfrm>
            <a:custGeom>
              <a:avLst/>
              <a:gdLst/>
              <a:ahLst/>
              <a:cxnLst/>
              <a:rect l="l" t="t" r="r" b="b"/>
              <a:pathLst>
                <a:path w="4977995" h="309055">
                  <a:moveTo>
                    <a:pt x="0" y="0"/>
                  </a:moveTo>
                  <a:lnTo>
                    <a:pt x="4977995" y="0"/>
                  </a:lnTo>
                  <a:lnTo>
                    <a:pt x="4977995" y="309055"/>
                  </a:lnTo>
                  <a:lnTo>
                    <a:pt x="0" y="30905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/>
              <a:stretch>
                <a:fillRect/>
              </a:stretch>
            </a:blipFill>
          </p:spPr>
        </p:sp>
        <p:sp>
          <p:nvSpPr>
            <p:cNvPr id="23" name="Freeform 23"/>
            <p:cNvSpPr/>
            <p:nvPr/>
          </p:nvSpPr>
          <p:spPr>
            <a:xfrm>
              <a:off x="5053532" y="0"/>
              <a:ext cx="473758" cy="492216"/>
            </a:xfrm>
            <a:custGeom>
              <a:avLst/>
              <a:gdLst/>
              <a:ahLst/>
              <a:cxnLst/>
              <a:rect l="l" t="t" r="r" b="b"/>
              <a:pathLst>
                <a:path w="473758" h="492216">
                  <a:moveTo>
                    <a:pt x="0" y="0"/>
                  </a:moveTo>
                  <a:lnTo>
                    <a:pt x="473758" y="0"/>
                  </a:lnTo>
                  <a:lnTo>
                    <a:pt x="473758" y="492216"/>
                  </a:lnTo>
                  <a:lnTo>
                    <a:pt x="0" y="49221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/>
              <a:stretch>
                <a:fillRect/>
              </a:stretch>
            </a:blipFill>
          </p:spPr>
        </p:sp>
      </p:grpSp>
      <p:sp>
        <p:nvSpPr>
          <p:cNvPr id="24" name="Freeform 24"/>
          <p:cNvSpPr/>
          <p:nvPr/>
        </p:nvSpPr>
        <p:spPr>
          <a:xfrm>
            <a:off x="-2220622" y="7369471"/>
            <a:ext cx="5071026" cy="3777659"/>
          </a:xfrm>
          <a:custGeom>
            <a:avLst/>
            <a:gdLst/>
            <a:ahLst/>
            <a:cxnLst/>
            <a:rect l="l" t="t" r="r" b="b"/>
            <a:pathLst>
              <a:path w="5071026" h="3777659">
                <a:moveTo>
                  <a:pt x="0" y="0"/>
                </a:moveTo>
                <a:lnTo>
                  <a:pt x="5071027" y="0"/>
                </a:lnTo>
                <a:lnTo>
                  <a:pt x="5071027" y="3777658"/>
                </a:lnTo>
                <a:lnTo>
                  <a:pt x="0" y="3777658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6503325" y="-1167844"/>
            <a:ext cx="5223255" cy="4088726"/>
            <a:chOff x="0" y="0"/>
            <a:chExt cx="1375672" cy="1076866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375672" cy="1076866"/>
            </a:xfrm>
            <a:custGeom>
              <a:avLst/>
              <a:gdLst/>
              <a:ahLst/>
              <a:cxnLst/>
              <a:rect l="l" t="t" r="r" b="b"/>
              <a:pathLst>
                <a:path w="1375672" h="1076866">
                  <a:moveTo>
                    <a:pt x="20751" y="0"/>
                  </a:moveTo>
                  <a:lnTo>
                    <a:pt x="1354921" y="0"/>
                  </a:lnTo>
                  <a:cubicBezTo>
                    <a:pt x="1366382" y="0"/>
                    <a:pt x="1375672" y="9290"/>
                    <a:pt x="1375672" y="20751"/>
                  </a:cubicBezTo>
                  <a:lnTo>
                    <a:pt x="1375672" y="1056115"/>
                  </a:lnTo>
                  <a:cubicBezTo>
                    <a:pt x="1375672" y="1067576"/>
                    <a:pt x="1366382" y="1076866"/>
                    <a:pt x="1354921" y="1076866"/>
                  </a:cubicBezTo>
                  <a:lnTo>
                    <a:pt x="20751" y="1076866"/>
                  </a:lnTo>
                  <a:cubicBezTo>
                    <a:pt x="9290" y="1076866"/>
                    <a:pt x="0" y="1067576"/>
                    <a:pt x="0" y="1056115"/>
                  </a:cubicBezTo>
                  <a:lnTo>
                    <a:pt x="0" y="20751"/>
                  </a:lnTo>
                  <a:cubicBezTo>
                    <a:pt x="0" y="9290"/>
                    <a:pt x="9290" y="0"/>
                    <a:pt x="20751" y="0"/>
                  </a:cubicBezTo>
                  <a:close/>
                </a:path>
              </a:pathLst>
            </a:custGeom>
            <a:solidFill>
              <a:srgbClr val="178EB5"/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0" y="-47625"/>
              <a:ext cx="1375672" cy="1124491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295"/>
                </a:lnSpc>
              </a:pPr>
              <a:endParaRPr/>
            </a:p>
          </p:txBody>
        </p:sp>
      </p:grpSp>
      <p:sp>
        <p:nvSpPr>
          <p:cNvPr id="5" name="TextBox 5"/>
          <p:cNvSpPr txBox="1"/>
          <p:nvPr/>
        </p:nvSpPr>
        <p:spPr>
          <a:xfrm>
            <a:off x="6803888" y="1043232"/>
            <a:ext cx="4622128" cy="13239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100"/>
              </a:lnSpc>
            </a:pPr>
            <a:r>
              <a:rPr lang="en-US" sz="5000" b="1">
                <a:solidFill>
                  <a:srgbClr val="FFFFFF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Conteúdo dos slides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5096319" y="3586919"/>
            <a:ext cx="8095363" cy="99749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8482"/>
              </a:lnSpc>
            </a:pPr>
            <a:r>
              <a:rPr lang="en-US" sz="5236" b="1" spc="104">
                <a:solidFill>
                  <a:srgbClr val="113D57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Introdução: 1 a 2 slides</a:t>
            </a:r>
          </a:p>
        </p:txBody>
      </p:sp>
      <p:grpSp>
        <p:nvGrpSpPr>
          <p:cNvPr id="7" name="Group 7"/>
          <p:cNvGrpSpPr/>
          <p:nvPr/>
        </p:nvGrpSpPr>
        <p:grpSpPr>
          <a:xfrm>
            <a:off x="12396404" y="561161"/>
            <a:ext cx="935078" cy="935078"/>
            <a:chOff x="0" y="0"/>
            <a:chExt cx="274739" cy="274739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274739" cy="274739"/>
            </a:xfrm>
            <a:custGeom>
              <a:avLst/>
              <a:gdLst/>
              <a:ahLst/>
              <a:cxnLst/>
              <a:rect l="l" t="t" r="r" b="b"/>
              <a:pathLst>
                <a:path w="274739" h="274739">
                  <a:moveTo>
                    <a:pt x="115912" y="0"/>
                  </a:moveTo>
                  <a:lnTo>
                    <a:pt x="158827" y="0"/>
                  </a:lnTo>
                  <a:cubicBezTo>
                    <a:pt x="189568" y="0"/>
                    <a:pt x="219051" y="12212"/>
                    <a:pt x="240789" y="33950"/>
                  </a:cubicBezTo>
                  <a:cubicBezTo>
                    <a:pt x="262526" y="55688"/>
                    <a:pt x="274739" y="85170"/>
                    <a:pt x="274739" y="115912"/>
                  </a:cubicBezTo>
                  <a:lnTo>
                    <a:pt x="274739" y="158827"/>
                  </a:lnTo>
                  <a:cubicBezTo>
                    <a:pt x="274739" y="222843"/>
                    <a:pt x="222843" y="274739"/>
                    <a:pt x="158827" y="274739"/>
                  </a:cubicBezTo>
                  <a:lnTo>
                    <a:pt x="115912" y="274739"/>
                  </a:lnTo>
                  <a:cubicBezTo>
                    <a:pt x="51896" y="274739"/>
                    <a:pt x="0" y="222843"/>
                    <a:pt x="0" y="158827"/>
                  </a:cubicBezTo>
                  <a:lnTo>
                    <a:pt x="0" y="115912"/>
                  </a:lnTo>
                  <a:cubicBezTo>
                    <a:pt x="0" y="51896"/>
                    <a:pt x="51896" y="0"/>
                    <a:pt x="115912" y="0"/>
                  </a:cubicBezTo>
                  <a:close/>
                </a:path>
              </a:pathLst>
            </a:custGeom>
            <a:solidFill>
              <a:srgbClr val="113D57"/>
            </a:solidFill>
          </p:spPr>
        </p:sp>
        <p:sp>
          <p:nvSpPr>
            <p:cNvPr id="9" name="TextBox 9"/>
            <p:cNvSpPr txBox="1"/>
            <p:nvPr/>
          </p:nvSpPr>
          <p:spPr>
            <a:xfrm>
              <a:off x="0" y="-47625"/>
              <a:ext cx="274739" cy="322364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295"/>
                </a:lnSpc>
              </a:pPr>
              <a:endParaRPr/>
            </a:p>
          </p:txBody>
        </p:sp>
      </p:grpSp>
      <p:grpSp>
        <p:nvGrpSpPr>
          <p:cNvPr id="10" name="Group 10"/>
          <p:cNvGrpSpPr/>
          <p:nvPr/>
        </p:nvGrpSpPr>
        <p:grpSpPr>
          <a:xfrm>
            <a:off x="3743041" y="511617"/>
            <a:ext cx="1150740" cy="1150740"/>
            <a:chOff x="0" y="0"/>
            <a:chExt cx="338103" cy="338103"/>
          </a:xfrm>
        </p:grpSpPr>
        <p:sp>
          <p:nvSpPr>
            <p:cNvPr id="11" name="Freeform 11"/>
            <p:cNvSpPr/>
            <p:nvPr/>
          </p:nvSpPr>
          <p:spPr>
            <a:xfrm>
              <a:off x="0" y="0"/>
              <a:ext cx="338103" cy="338103"/>
            </a:xfrm>
            <a:custGeom>
              <a:avLst/>
              <a:gdLst/>
              <a:ahLst/>
              <a:cxnLst/>
              <a:rect l="l" t="t" r="r" b="b"/>
              <a:pathLst>
                <a:path w="338103" h="338103">
                  <a:moveTo>
                    <a:pt x="94189" y="0"/>
                  </a:moveTo>
                  <a:lnTo>
                    <a:pt x="243914" y="0"/>
                  </a:lnTo>
                  <a:cubicBezTo>
                    <a:pt x="268895" y="0"/>
                    <a:pt x="292852" y="9923"/>
                    <a:pt x="310516" y="27587"/>
                  </a:cubicBezTo>
                  <a:cubicBezTo>
                    <a:pt x="328179" y="45251"/>
                    <a:pt x="338103" y="69208"/>
                    <a:pt x="338103" y="94189"/>
                  </a:cubicBezTo>
                  <a:lnTo>
                    <a:pt x="338103" y="243914"/>
                  </a:lnTo>
                  <a:cubicBezTo>
                    <a:pt x="338103" y="295933"/>
                    <a:pt x="295933" y="338103"/>
                    <a:pt x="243914" y="338103"/>
                  </a:cubicBezTo>
                  <a:lnTo>
                    <a:pt x="94189" y="338103"/>
                  </a:lnTo>
                  <a:cubicBezTo>
                    <a:pt x="42170" y="338103"/>
                    <a:pt x="0" y="295933"/>
                    <a:pt x="0" y="243914"/>
                  </a:cubicBezTo>
                  <a:lnTo>
                    <a:pt x="0" y="94189"/>
                  </a:lnTo>
                  <a:cubicBezTo>
                    <a:pt x="0" y="42170"/>
                    <a:pt x="42170" y="0"/>
                    <a:pt x="94189" y="0"/>
                  </a:cubicBezTo>
                  <a:close/>
                </a:path>
              </a:pathLst>
            </a:custGeom>
            <a:solidFill>
              <a:srgbClr val="178EB5"/>
            </a:solidFill>
          </p:spPr>
        </p:sp>
        <p:sp>
          <p:nvSpPr>
            <p:cNvPr id="12" name="TextBox 12"/>
            <p:cNvSpPr txBox="1"/>
            <p:nvPr/>
          </p:nvSpPr>
          <p:spPr>
            <a:xfrm>
              <a:off x="0" y="-47625"/>
              <a:ext cx="338103" cy="38572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295"/>
                </a:lnSpc>
              </a:pPr>
              <a:endParaRPr/>
            </a:p>
          </p:txBody>
        </p:sp>
      </p:grpSp>
      <p:grpSp>
        <p:nvGrpSpPr>
          <p:cNvPr id="13" name="Group 13"/>
          <p:cNvGrpSpPr/>
          <p:nvPr/>
        </p:nvGrpSpPr>
        <p:grpSpPr>
          <a:xfrm>
            <a:off x="5093806" y="-511617"/>
            <a:ext cx="1023234" cy="1023234"/>
            <a:chOff x="0" y="0"/>
            <a:chExt cx="300640" cy="300640"/>
          </a:xfrm>
        </p:grpSpPr>
        <p:sp>
          <p:nvSpPr>
            <p:cNvPr id="14" name="Freeform 14"/>
            <p:cNvSpPr/>
            <p:nvPr/>
          </p:nvSpPr>
          <p:spPr>
            <a:xfrm>
              <a:off x="0" y="0"/>
              <a:ext cx="300640" cy="300640"/>
            </a:xfrm>
            <a:custGeom>
              <a:avLst/>
              <a:gdLst/>
              <a:ahLst/>
              <a:cxnLst/>
              <a:rect l="l" t="t" r="r" b="b"/>
              <a:pathLst>
                <a:path w="300640" h="300640">
                  <a:moveTo>
                    <a:pt x="105926" y="0"/>
                  </a:moveTo>
                  <a:lnTo>
                    <a:pt x="194714" y="0"/>
                  </a:lnTo>
                  <a:cubicBezTo>
                    <a:pt x="222807" y="0"/>
                    <a:pt x="249750" y="11160"/>
                    <a:pt x="269615" y="31025"/>
                  </a:cubicBezTo>
                  <a:cubicBezTo>
                    <a:pt x="289480" y="50890"/>
                    <a:pt x="300640" y="77833"/>
                    <a:pt x="300640" y="105926"/>
                  </a:cubicBezTo>
                  <a:lnTo>
                    <a:pt x="300640" y="194714"/>
                  </a:lnTo>
                  <a:cubicBezTo>
                    <a:pt x="300640" y="253215"/>
                    <a:pt x="253215" y="300640"/>
                    <a:pt x="194714" y="300640"/>
                  </a:cubicBezTo>
                  <a:lnTo>
                    <a:pt x="105926" y="300640"/>
                  </a:lnTo>
                  <a:cubicBezTo>
                    <a:pt x="47425" y="300640"/>
                    <a:pt x="0" y="253215"/>
                    <a:pt x="0" y="194714"/>
                  </a:cubicBezTo>
                  <a:lnTo>
                    <a:pt x="0" y="105926"/>
                  </a:lnTo>
                  <a:cubicBezTo>
                    <a:pt x="0" y="47425"/>
                    <a:pt x="47425" y="0"/>
                    <a:pt x="105926" y="0"/>
                  </a:cubicBezTo>
                  <a:close/>
                </a:path>
              </a:pathLst>
            </a:custGeom>
            <a:solidFill>
              <a:srgbClr val="E88737"/>
            </a:solidFill>
          </p:spPr>
        </p:sp>
        <p:sp>
          <p:nvSpPr>
            <p:cNvPr id="15" name="TextBox 15"/>
            <p:cNvSpPr txBox="1"/>
            <p:nvPr/>
          </p:nvSpPr>
          <p:spPr>
            <a:xfrm>
              <a:off x="0" y="-47625"/>
              <a:ext cx="300640" cy="34826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295"/>
                </a:lnSpc>
              </a:pPr>
              <a:endParaRPr/>
            </a:p>
          </p:txBody>
        </p:sp>
      </p:grpSp>
      <p:grpSp>
        <p:nvGrpSpPr>
          <p:cNvPr id="16" name="Group 16"/>
          <p:cNvGrpSpPr/>
          <p:nvPr/>
        </p:nvGrpSpPr>
        <p:grpSpPr>
          <a:xfrm>
            <a:off x="13389317" y="1889160"/>
            <a:ext cx="705362" cy="705362"/>
            <a:chOff x="0" y="0"/>
            <a:chExt cx="207245" cy="207245"/>
          </a:xfrm>
        </p:grpSpPr>
        <p:sp>
          <p:nvSpPr>
            <p:cNvPr id="17" name="Freeform 17"/>
            <p:cNvSpPr/>
            <p:nvPr/>
          </p:nvSpPr>
          <p:spPr>
            <a:xfrm>
              <a:off x="0" y="0"/>
              <a:ext cx="207245" cy="207245"/>
            </a:xfrm>
            <a:custGeom>
              <a:avLst/>
              <a:gdLst/>
              <a:ahLst/>
              <a:cxnLst/>
              <a:rect l="l" t="t" r="r" b="b"/>
              <a:pathLst>
                <a:path w="207245" h="207245">
                  <a:moveTo>
                    <a:pt x="103622" y="0"/>
                  </a:moveTo>
                  <a:lnTo>
                    <a:pt x="103622" y="0"/>
                  </a:lnTo>
                  <a:cubicBezTo>
                    <a:pt x="160851" y="0"/>
                    <a:pt x="207245" y="46393"/>
                    <a:pt x="207245" y="103622"/>
                  </a:cubicBezTo>
                  <a:lnTo>
                    <a:pt x="207245" y="103622"/>
                  </a:lnTo>
                  <a:cubicBezTo>
                    <a:pt x="207245" y="131105"/>
                    <a:pt x="196328" y="157462"/>
                    <a:pt x="176895" y="176895"/>
                  </a:cubicBezTo>
                  <a:cubicBezTo>
                    <a:pt x="157462" y="196328"/>
                    <a:pt x="131105" y="207245"/>
                    <a:pt x="103622" y="207245"/>
                  </a:cubicBezTo>
                  <a:lnTo>
                    <a:pt x="103622" y="207245"/>
                  </a:lnTo>
                  <a:cubicBezTo>
                    <a:pt x="76140" y="207245"/>
                    <a:pt x="49783" y="196328"/>
                    <a:pt x="30350" y="176895"/>
                  </a:cubicBezTo>
                  <a:cubicBezTo>
                    <a:pt x="10917" y="157462"/>
                    <a:pt x="0" y="131105"/>
                    <a:pt x="0" y="103622"/>
                  </a:cubicBezTo>
                  <a:lnTo>
                    <a:pt x="0" y="103622"/>
                  </a:lnTo>
                  <a:cubicBezTo>
                    <a:pt x="0" y="76140"/>
                    <a:pt x="10917" y="49783"/>
                    <a:pt x="30350" y="30350"/>
                  </a:cubicBezTo>
                  <a:cubicBezTo>
                    <a:pt x="49783" y="10917"/>
                    <a:pt x="76140" y="0"/>
                    <a:pt x="103622" y="0"/>
                  </a:cubicBezTo>
                  <a:close/>
                </a:path>
              </a:pathLst>
            </a:custGeom>
            <a:solidFill>
              <a:srgbClr val="E88737"/>
            </a:solidFill>
          </p:spPr>
        </p:sp>
        <p:sp>
          <p:nvSpPr>
            <p:cNvPr id="18" name="TextBox 18"/>
            <p:cNvSpPr txBox="1"/>
            <p:nvPr/>
          </p:nvSpPr>
          <p:spPr>
            <a:xfrm>
              <a:off x="0" y="-47625"/>
              <a:ext cx="207245" cy="25487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295"/>
                </a:lnSpc>
              </a:pPr>
              <a:endParaRPr/>
            </a:p>
          </p:txBody>
        </p:sp>
      </p:grpSp>
      <p:grpSp>
        <p:nvGrpSpPr>
          <p:cNvPr id="19" name="Group 19"/>
          <p:cNvGrpSpPr/>
          <p:nvPr/>
        </p:nvGrpSpPr>
        <p:grpSpPr>
          <a:xfrm>
            <a:off x="13839673" y="185115"/>
            <a:ext cx="4287166" cy="1602410"/>
            <a:chOff x="0" y="0"/>
            <a:chExt cx="5716221" cy="2136547"/>
          </a:xfrm>
        </p:grpSpPr>
        <p:sp>
          <p:nvSpPr>
            <p:cNvPr id="20" name="Freeform 20"/>
            <p:cNvSpPr/>
            <p:nvPr/>
          </p:nvSpPr>
          <p:spPr>
            <a:xfrm>
              <a:off x="0" y="0"/>
              <a:ext cx="5715100" cy="1124780"/>
            </a:xfrm>
            <a:custGeom>
              <a:avLst/>
              <a:gdLst/>
              <a:ahLst/>
              <a:cxnLst/>
              <a:rect l="l" t="t" r="r" b="b"/>
              <a:pathLst>
                <a:path w="5715100" h="1124780">
                  <a:moveTo>
                    <a:pt x="0" y="0"/>
                  </a:moveTo>
                  <a:lnTo>
                    <a:pt x="5715100" y="0"/>
                  </a:lnTo>
                  <a:lnTo>
                    <a:pt x="5715100" y="1124780"/>
                  </a:lnTo>
                  <a:lnTo>
                    <a:pt x="0" y="112478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/>
              <a:stretch>
                <a:fillRect/>
              </a:stretch>
            </a:blipFill>
          </p:spPr>
        </p:sp>
        <p:sp>
          <p:nvSpPr>
            <p:cNvPr id="21" name="Freeform 21"/>
            <p:cNvSpPr/>
            <p:nvPr/>
          </p:nvSpPr>
          <p:spPr>
            <a:xfrm>
              <a:off x="0" y="1190853"/>
              <a:ext cx="5716221" cy="570565"/>
            </a:xfrm>
            <a:custGeom>
              <a:avLst/>
              <a:gdLst/>
              <a:ahLst/>
              <a:cxnLst/>
              <a:rect l="l" t="t" r="r" b="b"/>
              <a:pathLst>
                <a:path w="5716221" h="570565">
                  <a:moveTo>
                    <a:pt x="0" y="0"/>
                  </a:moveTo>
                  <a:lnTo>
                    <a:pt x="5716221" y="0"/>
                  </a:lnTo>
                  <a:lnTo>
                    <a:pt x="5716221" y="570566"/>
                  </a:lnTo>
                  <a:lnTo>
                    <a:pt x="0" y="57056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/>
              <a:stretch>
                <a:fillRect/>
              </a:stretch>
            </a:blipFill>
          </p:spPr>
        </p:sp>
        <p:sp>
          <p:nvSpPr>
            <p:cNvPr id="22" name="Freeform 22"/>
            <p:cNvSpPr/>
            <p:nvPr/>
          </p:nvSpPr>
          <p:spPr>
            <a:xfrm>
              <a:off x="71053" y="1827492"/>
              <a:ext cx="4977995" cy="309055"/>
            </a:xfrm>
            <a:custGeom>
              <a:avLst/>
              <a:gdLst/>
              <a:ahLst/>
              <a:cxnLst/>
              <a:rect l="l" t="t" r="r" b="b"/>
              <a:pathLst>
                <a:path w="4977995" h="309055">
                  <a:moveTo>
                    <a:pt x="0" y="0"/>
                  </a:moveTo>
                  <a:lnTo>
                    <a:pt x="4977995" y="0"/>
                  </a:lnTo>
                  <a:lnTo>
                    <a:pt x="4977995" y="309055"/>
                  </a:lnTo>
                  <a:lnTo>
                    <a:pt x="0" y="30905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/>
              <a:stretch>
                <a:fillRect/>
              </a:stretch>
            </a:blipFill>
          </p:spPr>
        </p:sp>
        <p:sp>
          <p:nvSpPr>
            <p:cNvPr id="23" name="Freeform 23"/>
            <p:cNvSpPr/>
            <p:nvPr/>
          </p:nvSpPr>
          <p:spPr>
            <a:xfrm>
              <a:off x="5053532" y="0"/>
              <a:ext cx="473758" cy="492216"/>
            </a:xfrm>
            <a:custGeom>
              <a:avLst/>
              <a:gdLst/>
              <a:ahLst/>
              <a:cxnLst/>
              <a:rect l="l" t="t" r="r" b="b"/>
              <a:pathLst>
                <a:path w="473758" h="492216">
                  <a:moveTo>
                    <a:pt x="0" y="0"/>
                  </a:moveTo>
                  <a:lnTo>
                    <a:pt x="473758" y="0"/>
                  </a:lnTo>
                  <a:lnTo>
                    <a:pt x="473758" y="492216"/>
                  </a:lnTo>
                  <a:lnTo>
                    <a:pt x="0" y="49221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/>
              <a:stretch>
                <a:fillRect/>
              </a:stretch>
            </a:blipFill>
          </p:spPr>
        </p:sp>
      </p:grpSp>
      <p:sp>
        <p:nvSpPr>
          <p:cNvPr id="24" name="Freeform 24"/>
          <p:cNvSpPr/>
          <p:nvPr/>
        </p:nvSpPr>
        <p:spPr>
          <a:xfrm>
            <a:off x="-2220622" y="7369471"/>
            <a:ext cx="5071026" cy="3777659"/>
          </a:xfrm>
          <a:custGeom>
            <a:avLst/>
            <a:gdLst/>
            <a:ahLst/>
            <a:cxnLst/>
            <a:rect l="l" t="t" r="r" b="b"/>
            <a:pathLst>
              <a:path w="5071026" h="3777659">
                <a:moveTo>
                  <a:pt x="0" y="0"/>
                </a:moveTo>
                <a:lnTo>
                  <a:pt x="5071027" y="0"/>
                </a:lnTo>
                <a:lnTo>
                  <a:pt x="5071027" y="3777658"/>
                </a:lnTo>
                <a:lnTo>
                  <a:pt x="0" y="3777658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</p:sp>
      <p:sp>
        <p:nvSpPr>
          <p:cNvPr id="25" name="TextBox 25"/>
          <p:cNvSpPr txBox="1"/>
          <p:nvPr/>
        </p:nvSpPr>
        <p:spPr>
          <a:xfrm>
            <a:off x="4277770" y="5067300"/>
            <a:ext cx="9312771" cy="67146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515"/>
              </a:lnSpc>
              <a:spcBef>
                <a:spcPct val="0"/>
              </a:spcBef>
            </a:pPr>
            <a:r>
              <a:rPr lang="en-US" sz="3939" b="1" i="1" spc="78">
                <a:solidFill>
                  <a:srgbClr val="113D57"/>
                </a:solidFill>
                <a:latin typeface="Montserrat Medium Italics"/>
                <a:ea typeface="Montserrat Medium Italics"/>
                <a:cs typeface="Montserrat Medium Italics"/>
                <a:sym typeface="Montserrat Medium Italics"/>
              </a:rPr>
              <a:t>“O que me fez pensar no assunto”?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6503325" y="-1167844"/>
            <a:ext cx="5223255" cy="4088726"/>
            <a:chOff x="0" y="0"/>
            <a:chExt cx="1375672" cy="1076866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375672" cy="1076866"/>
            </a:xfrm>
            <a:custGeom>
              <a:avLst/>
              <a:gdLst/>
              <a:ahLst/>
              <a:cxnLst/>
              <a:rect l="l" t="t" r="r" b="b"/>
              <a:pathLst>
                <a:path w="1375672" h="1076866">
                  <a:moveTo>
                    <a:pt x="20751" y="0"/>
                  </a:moveTo>
                  <a:lnTo>
                    <a:pt x="1354921" y="0"/>
                  </a:lnTo>
                  <a:cubicBezTo>
                    <a:pt x="1366382" y="0"/>
                    <a:pt x="1375672" y="9290"/>
                    <a:pt x="1375672" y="20751"/>
                  </a:cubicBezTo>
                  <a:lnTo>
                    <a:pt x="1375672" y="1056115"/>
                  </a:lnTo>
                  <a:cubicBezTo>
                    <a:pt x="1375672" y="1067576"/>
                    <a:pt x="1366382" y="1076866"/>
                    <a:pt x="1354921" y="1076866"/>
                  </a:cubicBezTo>
                  <a:lnTo>
                    <a:pt x="20751" y="1076866"/>
                  </a:lnTo>
                  <a:cubicBezTo>
                    <a:pt x="9290" y="1076866"/>
                    <a:pt x="0" y="1067576"/>
                    <a:pt x="0" y="1056115"/>
                  </a:cubicBezTo>
                  <a:lnTo>
                    <a:pt x="0" y="20751"/>
                  </a:lnTo>
                  <a:cubicBezTo>
                    <a:pt x="0" y="9290"/>
                    <a:pt x="9290" y="0"/>
                    <a:pt x="20751" y="0"/>
                  </a:cubicBezTo>
                  <a:close/>
                </a:path>
              </a:pathLst>
            </a:custGeom>
            <a:solidFill>
              <a:srgbClr val="178EB5"/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0" y="-47625"/>
              <a:ext cx="1375672" cy="1124491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295"/>
                </a:lnSpc>
              </a:pPr>
              <a:endParaRPr/>
            </a:p>
          </p:txBody>
        </p:sp>
      </p:grpSp>
      <p:sp>
        <p:nvSpPr>
          <p:cNvPr id="5" name="TextBox 5"/>
          <p:cNvSpPr txBox="1"/>
          <p:nvPr/>
        </p:nvSpPr>
        <p:spPr>
          <a:xfrm>
            <a:off x="6803888" y="1043232"/>
            <a:ext cx="4622128" cy="13239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100"/>
              </a:lnSpc>
            </a:pPr>
            <a:r>
              <a:rPr lang="en-US" sz="5000" b="1">
                <a:solidFill>
                  <a:srgbClr val="FFFFFF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Conteúdo dos slides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4318709" y="3603119"/>
            <a:ext cx="9650582" cy="99749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8482"/>
              </a:lnSpc>
            </a:pPr>
            <a:r>
              <a:rPr lang="en-US" sz="5236" b="1" spc="104">
                <a:solidFill>
                  <a:srgbClr val="113D57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Objetivos (Hipótese): 1 slide</a:t>
            </a:r>
          </a:p>
        </p:txBody>
      </p:sp>
      <p:grpSp>
        <p:nvGrpSpPr>
          <p:cNvPr id="7" name="Group 7"/>
          <p:cNvGrpSpPr/>
          <p:nvPr/>
        </p:nvGrpSpPr>
        <p:grpSpPr>
          <a:xfrm>
            <a:off x="12396404" y="561161"/>
            <a:ext cx="935078" cy="935078"/>
            <a:chOff x="0" y="0"/>
            <a:chExt cx="274739" cy="274739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274739" cy="274739"/>
            </a:xfrm>
            <a:custGeom>
              <a:avLst/>
              <a:gdLst/>
              <a:ahLst/>
              <a:cxnLst/>
              <a:rect l="l" t="t" r="r" b="b"/>
              <a:pathLst>
                <a:path w="274739" h="274739">
                  <a:moveTo>
                    <a:pt x="115912" y="0"/>
                  </a:moveTo>
                  <a:lnTo>
                    <a:pt x="158827" y="0"/>
                  </a:lnTo>
                  <a:cubicBezTo>
                    <a:pt x="189568" y="0"/>
                    <a:pt x="219051" y="12212"/>
                    <a:pt x="240789" y="33950"/>
                  </a:cubicBezTo>
                  <a:cubicBezTo>
                    <a:pt x="262526" y="55688"/>
                    <a:pt x="274739" y="85170"/>
                    <a:pt x="274739" y="115912"/>
                  </a:cubicBezTo>
                  <a:lnTo>
                    <a:pt x="274739" y="158827"/>
                  </a:lnTo>
                  <a:cubicBezTo>
                    <a:pt x="274739" y="222843"/>
                    <a:pt x="222843" y="274739"/>
                    <a:pt x="158827" y="274739"/>
                  </a:cubicBezTo>
                  <a:lnTo>
                    <a:pt x="115912" y="274739"/>
                  </a:lnTo>
                  <a:cubicBezTo>
                    <a:pt x="51896" y="274739"/>
                    <a:pt x="0" y="222843"/>
                    <a:pt x="0" y="158827"/>
                  </a:cubicBezTo>
                  <a:lnTo>
                    <a:pt x="0" y="115912"/>
                  </a:lnTo>
                  <a:cubicBezTo>
                    <a:pt x="0" y="51896"/>
                    <a:pt x="51896" y="0"/>
                    <a:pt x="115912" y="0"/>
                  </a:cubicBezTo>
                  <a:close/>
                </a:path>
              </a:pathLst>
            </a:custGeom>
            <a:solidFill>
              <a:srgbClr val="113D57"/>
            </a:solidFill>
          </p:spPr>
        </p:sp>
        <p:sp>
          <p:nvSpPr>
            <p:cNvPr id="9" name="TextBox 9"/>
            <p:cNvSpPr txBox="1"/>
            <p:nvPr/>
          </p:nvSpPr>
          <p:spPr>
            <a:xfrm>
              <a:off x="0" y="-47625"/>
              <a:ext cx="274739" cy="322364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295"/>
                </a:lnSpc>
              </a:pPr>
              <a:endParaRPr/>
            </a:p>
          </p:txBody>
        </p:sp>
      </p:grpSp>
      <p:grpSp>
        <p:nvGrpSpPr>
          <p:cNvPr id="10" name="Group 10"/>
          <p:cNvGrpSpPr/>
          <p:nvPr/>
        </p:nvGrpSpPr>
        <p:grpSpPr>
          <a:xfrm>
            <a:off x="3743041" y="511617"/>
            <a:ext cx="1150740" cy="1150740"/>
            <a:chOff x="0" y="0"/>
            <a:chExt cx="338103" cy="338103"/>
          </a:xfrm>
        </p:grpSpPr>
        <p:sp>
          <p:nvSpPr>
            <p:cNvPr id="11" name="Freeform 11"/>
            <p:cNvSpPr/>
            <p:nvPr/>
          </p:nvSpPr>
          <p:spPr>
            <a:xfrm>
              <a:off x="0" y="0"/>
              <a:ext cx="338103" cy="338103"/>
            </a:xfrm>
            <a:custGeom>
              <a:avLst/>
              <a:gdLst/>
              <a:ahLst/>
              <a:cxnLst/>
              <a:rect l="l" t="t" r="r" b="b"/>
              <a:pathLst>
                <a:path w="338103" h="338103">
                  <a:moveTo>
                    <a:pt x="94189" y="0"/>
                  </a:moveTo>
                  <a:lnTo>
                    <a:pt x="243914" y="0"/>
                  </a:lnTo>
                  <a:cubicBezTo>
                    <a:pt x="268895" y="0"/>
                    <a:pt x="292852" y="9923"/>
                    <a:pt x="310516" y="27587"/>
                  </a:cubicBezTo>
                  <a:cubicBezTo>
                    <a:pt x="328179" y="45251"/>
                    <a:pt x="338103" y="69208"/>
                    <a:pt x="338103" y="94189"/>
                  </a:cubicBezTo>
                  <a:lnTo>
                    <a:pt x="338103" y="243914"/>
                  </a:lnTo>
                  <a:cubicBezTo>
                    <a:pt x="338103" y="295933"/>
                    <a:pt x="295933" y="338103"/>
                    <a:pt x="243914" y="338103"/>
                  </a:cubicBezTo>
                  <a:lnTo>
                    <a:pt x="94189" y="338103"/>
                  </a:lnTo>
                  <a:cubicBezTo>
                    <a:pt x="42170" y="338103"/>
                    <a:pt x="0" y="295933"/>
                    <a:pt x="0" y="243914"/>
                  </a:cubicBezTo>
                  <a:lnTo>
                    <a:pt x="0" y="94189"/>
                  </a:lnTo>
                  <a:cubicBezTo>
                    <a:pt x="0" y="42170"/>
                    <a:pt x="42170" y="0"/>
                    <a:pt x="94189" y="0"/>
                  </a:cubicBezTo>
                  <a:close/>
                </a:path>
              </a:pathLst>
            </a:custGeom>
            <a:solidFill>
              <a:srgbClr val="178EB5"/>
            </a:solidFill>
          </p:spPr>
        </p:sp>
        <p:sp>
          <p:nvSpPr>
            <p:cNvPr id="12" name="TextBox 12"/>
            <p:cNvSpPr txBox="1"/>
            <p:nvPr/>
          </p:nvSpPr>
          <p:spPr>
            <a:xfrm>
              <a:off x="0" y="-47625"/>
              <a:ext cx="338103" cy="38572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295"/>
                </a:lnSpc>
              </a:pPr>
              <a:endParaRPr/>
            </a:p>
          </p:txBody>
        </p:sp>
      </p:grpSp>
      <p:grpSp>
        <p:nvGrpSpPr>
          <p:cNvPr id="13" name="Group 13"/>
          <p:cNvGrpSpPr/>
          <p:nvPr/>
        </p:nvGrpSpPr>
        <p:grpSpPr>
          <a:xfrm>
            <a:off x="5093806" y="-511617"/>
            <a:ext cx="1023234" cy="1023234"/>
            <a:chOff x="0" y="0"/>
            <a:chExt cx="300640" cy="300640"/>
          </a:xfrm>
        </p:grpSpPr>
        <p:sp>
          <p:nvSpPr>
            <p:cNvPr id="14" name="Freeform 14"/>
            <p:cNvSpPr/>
            <p:nvPr/>
          </p:nvSpPr>
          <p:spPr>
            <a:xfrm>
              <a:off x="0" y="0"/>
              <a:ext cx="300640" cy="300640"/>
            </a:xfrm>
            <a:custGeom>
              <a:avLst/>
              <a:gdLst/>
              <a:ahLst/>
              <a:cxnLst/>
              <a:rect l="l" t="t" r="r" b="b"/>
              <a:pathLst>
                <a:path w="300640" h="300640">
                  <a:moveTo>
                    <a:pt x="105926" y="0"/>
                  </a:moveTo>
                  <a:lnTo>
                    <a:pt x="194714" y="0"/>
                  </a:lnTo>
                  <a:cubicBezTo>
                    <a:pt x="222807" y="0"/>
                    <a:pt x="249750" y="11160"/>
                    <a:pt x="269615" y="31025"/>
                  </a:cubicBezTo>
                  <a:cubicBezTo>
                    <a:pt x="289480" y="50890"/>
                    <a:pt x="300640" y="77833"/>
                    <a:pt x="300640" y="105926"/>
                  </a:cubicBezTo>
                  <a:lnTo>
                    <a:pt x="300640" y="194714"/>
                  </a:lnTo>
                  <a:cubicBezTo>
                    <a:pt x="300640" y="253215"/>
                    <a:pt x="253215" y="300640"/>
                    <a:pt x="194714" y="300640"/>
                  </a:cubicBezTo>
                  <a:lnTo>
                    <a:pt x="105926" y="300640"/>
                  </a:lnTo>
                  <a:cubicBezTo>
                    <a:pt x="47425" y="300640"/>
                    <a:pt x="0" y="253215"/>
                    <a:pt x="0" y="194714"/>
                  </a:cubicBezTo>
                  <a:lnTo>
                    <a:pt x="0" y="105926"/>
                  </a:lnTo>
                  <a:cubicBezTo>
                    <a:pt x="0" y="47425"/>
                    <a:pt x="47425" y="0"/>
                    <a:pt x="105926" y="0"/>
                  </a:cubicBezTo>
                  <a:close/>
                </a:path>
              </a:pathLst>
            </a:custGeom>
            <a:solidFill>
              <a:srgbClr val="E88737"/>
            </a:solidFill>
          </p:spPr>
        </p:sp>
        <p:sp>
          <p:nvSpPr>
            <p:cNvPr id="15" name="TextBox 15"/>
            <p:cNvSpPr txBox="1"/>
            <p:nvPr/>
          </p:nvSpPr>
          <p:spPr>
            <a:xfrm>
              <a:off x="0" y="-47625"/>
              <a:ext cx="300640" cy="34826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295"/>
                </a:lnSpc>
              </a:pPr>
              <a:endParaRPr/>
            </a:p>
          </p:txBody>
        </p:sp>
      </p:grpSp>
      <p:grpSp>
        <p:nvGrpSpPr>
          <p:cNvPr id="16" name="Group 16"/>
          <p:cNvGrpSpPr/>
          <p:nvPr/>
        </p:nvGrpSpPr>
        <p:grpSpPr>
          <a:xfrm>
            <a:off x="13389317" y="1889160"/>
            <a:ext cx="705362" cy="705362"/>
            <a:chOff x="0" y="0"/>
            <a:chExt cx="207245" cy="207245"/>
          </a:xfrm>
        </p:grpSpPr>
        <p:sp>
          <p:nvSpPr>
            <p:cNvPr id="17" name="Freeform 17"/>
            <p:cNvSpPr/>
            <p:nvPr/>
          </p:nvSpPr>
          <p:spPr>
            <a:xfrm>
              <a:off x="0" y="0"/>
              <a:ext cx="207245" cy="207245"/>
            </a:xfrm>
            <a:custGeom>
              <a:avLst/>
              <a:gdLst/>
              <a:ahLst/>
              <a:cxnLst/>
              <a:rect l="l" t="t" r="r" b="b"/>
              <a:pathLst>
                <a:path w="207245" h="207245">
                  <a:moveTo>
                    <a:pt x="103622" y="0"/>
                  </a:moveTo>
                  <a:lnTo>
                    <a:pt x="103622" y="0"/>
                  </a:lnTo>
                  <a:cubicBezTo>
                    <a:pt x="160851" y="0"/>
                    <a:pt x="207245" y="46393"/>
                    <a:pt x="207245" y="103622"/>
                  </a:cubicBezTo>
                  <a:lnTo>
                    <a:pt x="207245" y="103622"/>
                  </a:lnTo>
                  <a:cubicBezTo>
                    <a:pt x="207245" y="131105"/>
                    <a:pt x="196328" y="157462"/>
                    <a:pt x="176895" y="176895"/>
                  </a:cubicBezTo>
                  <a:cubicBezTo>
                    <a:pt x="157462" y="196328"/>
                    <a:pt x="131105" y="207245"/>
                    <a:pt x="103622" y="207245"/>
                  </a:cubicBezTo>
                  <a:lnTo>
                    <a:pt x="103622" y="207245"/>
                  </a:lnTo>
                  <a:cubicBezTo>
                    <a:pt x="76140" y="207245"/>
                    <a:pt x="49783" y="196328"/>
                    <a:pt x="30350" y="176895"/>
                  </a:cubicBezTo>
                  <a:cubicBezTo>
                    <a:pt x="10917" y="157462"/>
                    <a:pt x="0" y="131105"/>
                    <a:pt x="0" y="103622"/>
                  </a:cubicBezTo>
                  <a:lnTo>
                    <a:pt x="0" y="103622"/>
                  </a:lnTo>
                  <a:cubicBezTo>
                    <a:pt x="0" y="76140"/>
                    <a:pt x="10917" y="49783"/>
                    <a:pt x="30350" y="30350"/>
                  </a:cubicBezTo>
                  <a:cubicBezTo>
                    <a:pt x="49783" y="10917"/>
                    <a:pt x="76140" y="0"/>
                    <a:pt x="103622" y="0"/>
                  </a:cubicBezTo>
                  <a:close/>
                </a:path>
              </a:pathLst>
            </a:custGeom>
            <a:solidFill>
              <a:srgbClr val="E88737"/>
            </a:solidFill>
          </p:spPr>
        </p:sp>
        <p:sp>
          <p:nvSpPr>
            <p:cNvPr id="18" name="TextBox 18"/>
            <p:cNvSpPr txBox="1"/>
            <p:nvPr/>
          </p:nvSpPr>
          <p:spPr>
            <a:xfrm>
              <a:off x="0" y="-47625"/>
              <a:ext cx="207245" cy="25487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295"/>
                </a:lnSpc>
              </a:pPr>
              <a:endParaRPr/>
            </a:p>
          </p:txBody>
        </p:sp>
      </p:grpSp>
      <p:grpSp>
        <p:nvGrpSpPr>
          <p:cNvPr id="19" name="Group 19"/>
          <p:cNvGrpSpPr/>
          <p:nvPr/>
        </p:nvGrpSpPr>
        <p:grpSpPr>
          <a:xfrm>
            <a:off x="13839673" y="185115"/>
            <a:ext cx="4287166" cy="1602410"/>
            <a:chOff x="0" y="0"/>
            <a:chExt cx="5716221" cy="2136547"/>
          </a:xfrm>
        </p:grpSpPr>
        <p:sp>
          <p:nvSpPr>
            <p:cNvPr id="20" name="Freeform 20"/>
            <p:cNvSpPr/>
            <p:nvPr/>
          </p:nvSpPr>
          <p:spPr>
            <a:xfrm>
              <a:off x="0" y="0"/>
              <a:ext cx="5715100" cy="1124780"/>
            </a:xfrm>
            <a:custGeom>
              <a:avLst/>
              <a:gdLst/>
              <a:ahLst/>
              <a:cxnLst/>
              <a:rect l="l" t="t" r="r" b="b"/>
              <a:pathLst>
                <a:path w="5715100" h="1124780">
                  <a:moveTo>
                    <a:pt x="0" y="0"/>
                  </a:moveTo>
                  <a:lnTo>
                    <a:pt x="5715100" y="0"/>
                  </a:lnTo>
                  <a:lnTo>
                    <a:pt x="5715100" y="1124780"/>
                  </a:lnTo>
                  <a:lnTo>
                    <a:pt x="0" y="112478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/>
              <a:stretch>
                <a:fillRect/>
              </a:stretch>
            </a:blipFill>
          </p:spPr>
        </p:sp>
        <p:sp>
          <p:nvSpPr>
            <p:cNvPr id="21" name="Freeform 21"/>
            <p:cNvSpPr/>
            <p:nvPr/>
          </p:nvSpPr>
          <p:spPr>
            <a:xfrm>
              <a:off x="0" y="1190853"/>
              <a:ext cx="5716221" cy="570565"/>
            </a:xfrm>
            <a:custGeom>
              <a:avLst/>
              <a:gdLst/>
              <a:ahLst/>
              <a:cxnLst/>
              <a:rect l="l" t="t" r="r" b="b"/>
              <a:pathLst>
                <a:path w="5716221" h="570565">
                  <a:moveTo>
                    <a:pt x="0" y="0"/>
                  </a:moveTo>
                  <a:lnTo>
                    <a:pt x="5716221" y="0"/>
                  </a:lnTo>
                  <a:lnTo>
                    <a:pt x="5716221" y="570566"/>
                  </a:lnTo>
                  <a:lnTo>
                    <a:pt x="0" y="57056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/>
              <a:stretch>
                <a:fillRect/>
              </a:stretch>
            </a:blipFill>
          </p:spPr>
        </p:sp>
        <p:sp>
          <p:nvSpPr>
            <p:cNvPr id="22" name="Freeform 22"/>
            <p:cNvSpPr/>
            <p:nvPr/>
          </p:nvSpPr>
          <p:spPr>
            <a:xfrm>
              <a:off x="71053" y="1827492"/>
              <a:ext cx="4977995" cy="309055"/>
            </a:xfrm>
            <a:custGeom>
              <a:avLst/>
              <a:gdLst/>
              <a:ahLst/>
              <a:cxnLst/>
              <a:rect l="l" t="t" r="r" b="b"/>
              <a:pathLst>
                <a:path w="4977995" h="309055">
                  <a:moveTo>
                    <a:pt x="0" y="0"/>
                  </a:moveTo>
                  <a:lnTo>
                    <a:pt x="4977995" y="0"/>
                  </a:lnTo>
                  <a:lnTo>
                    <a:pt x="4977995" y="309055"/>
                  </a:lnTo>
                  <a:lnTo>
                    <a:pt x="0" y="30905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/>
              <a:stretch>
                <a:fillRect/>
              </a:stretch>
            </a:blipFill>
          </p:spPr>
        </p:sp>
        <p:sp>
          <p:nvSpPr>
            <p:cNvPr id="23" name="Freeform 23"/>
            <p:cNvSpPr/>
            <p:nvPr/>
          </p:nvSpPr>
          <p:spPr>
            <a:xfrm>
              <a:off x="5053532" y="0"/>
              <a:ext cx="473758" cy="492216"/>
            </a:xfrm>
            <a:custGeom>
              <a:avLst/>
              <a:gdLst/>
              <a:ahLst/>
              <a:cxnLst/>
              <a:rect l="l" t="t" r="r" b="b"/>
              <a:pathLst>
                <a:path w="473758" h="492216">
                  <a:moveTo>
                    <a:pt x="0" y="0"/>
                  </a:moveTo>
                  <a:lnTo>
                    <a:pt x="473758" y="0"/>
                  </a:lnTo>
                  <a:lnTo>
                    <a:pt x="473758" y="492216"/>
                  </a:lnTo>
                  <a:lnTo>
                    <a:pt x="0" y="49221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/>
              <a:stretch>
                <a:fillRect/>
              </a:stretch>
            </a:blipFill>
          </p:spPr>
        </p:sp>
      </p:grpSp>
      <p:sp>
        <p:nvSpPr>
          <p:cNvPr id="24" name="Freeform 24"/>
          <p:cNvSpPr/>
          <p:nvPr/>
        </p:nvSpPr>
        <p:spPr>
          <a:xfrm>
            <a:off x="-2220622" y="7369471"/>
            <a:ext cx="5071026" cy="3777659"/>
          </a:xfrm>
          <a:custGeom>
            <a:avLst/>
            <a:gdLst/>
            <a:ahLst/>
            <a:cxnLst/>
            <a:rect l="l" t="t" r="r" b="b"/>
            <a:pathLst>
              <a:path w="5071026" h="3777659">
                <a:moveTo>
                  <a:pt x="0" y="0"/>
                </a:moveTo>
                <a:lnTo>
                  <a:pt x="5071027" y="0"/>
                </a:lnTo>
                <a:lnTo>
                  <a:pt x="5071027" y="3777658"/>
                </a:lnTo>
                <a:lnTo>
                  <a:pt x="0" y="3777658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</p:sp>
      <p:sp>
        <p:nvSpPr>
          <p:cNvPr id="25" name="TextBox 25"/>
          <p:cNvSpPr txBox="1"/>
          <p:nvPr/>
        </p:nvSpPr>
        <p:spPr>
          <a:xfrm>
            <a:off x="5236000" y="5067300"/>
            <a:ext cx="7396311" cy="67146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515"/>
              </a:lnSpc>
              <a:spcBef>
                <a:spcPct val="0"/>
              </a:spcBef>
            </a:pPr>
            <a:r>
              <a:rPr lang="en-US" sz="3939" b="1" i="1" spc="78">
                <a:solidFill>
                  <a:srgbClr val="113D57"/>
                </a:solidFill>
                <a:latin typeface="Montserrat Medium Italics"/>
                <a:ea typeface="Montserrat Medium Italics"/>
                <a:cs typeface="Montserrat Medium Italics"/>
                <a:sym typeface="Montserrat Medium Italics"/>
              </a:rPr>
              <a:t>“Por que eu fiz a pesquisa”?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6503325" y="-1167844"/>
            <a:ext cx="5223255" cy="4088726"/>
            <a:chOff x="0" y="0"/>
            <a:chExt cx="1375672" cy="1076866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375672" cy="1076866"/>
            </a:xfrm>
            <a:custGeom>
              <a:avLst/>
              <a:gdLst/>
              <a:ahLst/>
              <a:cxnLst/>
              <a:rect l="l" t="t" r="r" b="b"/>
              <a:pathLst>
                <a:path w="1375672" h="1076866">
                  <a:moveTo>
                    <a:pt x="20751" y="0"/>
                  </a:moveTo>
                  <a:lnTo>
                    <a:pt x="1354921" y="0"/>
                  </a:lnTo>
                  <a:cubicBezTo>
                    <a:pt x="1366382" y="0"/>
                    <a:pt x="1375672" y="9290"/>
                    <a:pt x="1375672" y="20751"/>
                  </a:cubicBezTo>
                  <a:lnTo>
                    <a:pt x="1375672" y="1056115"/>
                  </a:lnTo>
                  <a:cubicBezTo>
                    <a:pt x="1375672" y="1067576"/>
                    <a:pt x="1366382" y="1076866"/>
                    <a:pt x="1354921" y="1076866"/>
                  </a:cubicBezTo>
                  <a:lnTo>
                    <a:pt x="20751" y="1076866"/>
                  </a:lnTo>
                  <a:cubicBezTo>
                    <a:pt x="9290" y="1076866"/>
                    <a:pt x="0" y="1067576"/>
                    <a:pt x="0" y="1056115"/>
                  </a:cubicBezTo>
                  <a:lnTo>
                    <a:pt x="0" y="20751"/>
                  </a:lnTo>
                  <a:cubicBezTo>
                    <a:pt x="0" y="9290"/>
                    <a:pt x="9290" y="0"/>
                    <a:pt x="20751" y="0"/>
                  </a:cubicBezTo>
                  <a:close/>
                </a:path>
              </a:pathLst>
            </a:custGeom>
            <a:solidFill>
              <a:srgbClr val="178EB5"/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0" y="-47625"/>
              <a:ext cx="1375672" cy="1124491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295"/>
                </a:lnSpc>
              </a:pPr>
              <a:endParaRPr/>
            </a:p>
          </p:txBody>
        </p:sp>
      </p:grpSp>
      <p:sp>
        <p:nvSpPr>
          <p:cNvPr id="5" name="TextBox 5"/>
          <p:cNvSpPr txBox="1"/>
          <p:nvPr/>
        </p:nvSpPr>
        <p:spPr>
          <a:xfrm>
            <a:off x="6803888" y="1043232"/>
            <a:ext cx="4622128" cy="13239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100"/>
              </a:lnSpc>
            </a:pPr>
            <a:r>
              <a:rPr lang="en-US" sz="5000" b="1">
                <a:solidFill>
                  <a:srgbClr val="FFFFFF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Conteúdo dos slides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3743041" y="3619319"/>
            <a:ext cx="11027599" cy="99749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8482"/>
              </a:lnSpc>
            </a:pPr>
            <a:r>
              <a:rPr lang="en-US" sz="5236" b="1" spc="104">
                <a:solidFill>
                  <a:srgbClr val="113D57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Material e Métodos: 1 a 3 slides</a:t>
            </a:r>
          </a:p>
        </p:txBody>
      </p:sp>
      <p:grpSp>
        <p:nvGrpSpPr>
          <p:cNvPr id="7" name="Group 7"/>
          <p:cNvGrpSpPr/>
          <p:nvPr/>
        </p:nvGrpSpPr>
        <p:grpSpPr>
          <a:xfrm>
            <a:off x="12396404" y="561161"/>
            <a:ext cx="935078" cy="935078"/>
            <a:chOff x="0" y="0"/>
            <a:chExt cx="274739" cy="274739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274739" cy="274739"/>
            </a:xfrm>
            <a:custGeom>
              <a:avLst/>
              <a:gdLst/>
              <a:ahLst/>
              <a:cxnLst/>
              <a:rect l="l" t="t" r="r" b="b"/>
              <a:pathLst>
                <a:path w="274739" h="274739">
                  <a:moveTo>
                    <a:pt x="115912" y="0"/>
                  </a:moveTo>
                  <a:lnTo>
                    <a:pt x="158827" y="0"/>
                  </a:lnTo>
                  <a:cubicBezTo>
                    <a:pt x="189568" y="0"/>
                    <a:pt x="219051" y="12212"/>
                    <a:pt x="240789" y="33950"/>
                  </a:cubicBezTo>
                  <a:cubicBezTo>
                    <a:pt x="262526" y="55688"/>
                    <a:pt x="274739" y="85170"/>
                    <a:pt x="274739" y="115912"/>
                  </a:cubicBezTo>
                  <a:lnTo>
                    <a:pt x="274739" y="158827"/>
                  </a:lnTo>
                  <a:cubicBezTo>
                    <a:pt x="274739" y="222843"/>
                    <a:pt x="222843" y="274739"/>
                    <a:pt x="158827" y="274739"/>
                  </a:cubicBezTo>
                  <a:lnTo>
                    <a:pt x="115912" y="274739"/>
                  </a:lnTo>
                  <a:cubicBezTo>
                    <a:pt x="51896" y="274739"/>
                    <a:pt x="0" y="222843"/>
                    <a:pt x="0" y="158827"/>
                  </a:cubicBezTo>
                  <a:lnTo>
                    <a:pt x="0" y="115912"/>
                  </a:lnTo>
                  <a:cubicBezTo>
                    <a:pt x="0" y="51896"/>
                    <a:pt x="51896" y="0"/>
                    <a:pt x="115912" y="0"/>
                  </a:cubicBezTo>
                  <a:close/>
                </a:path>
              </a:pathLst>
            </a:custGeom>
            <a:solidFill>
              <a:srgbClr val="113D57"/>
            </a:solidFill>
          </p:spPr>
        </p:sp>
        <p:sp>
          <p:nvSpPr>
            <p:cNvPr id="9" name="TextBox 9"/>
            <p:cNvSpPr txBox="1"/>
            <p:nvPr/>
          </p:nvSpPr>
          <p:spPr>
            <a:xfrm>
              <a:off x="0" y="-47625"/>
              <a:ext cx="274739" cy="322364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295"/>
                </a:lnSpc>
              </a:pPr>
              <a:endParaRPr/>
            </a:p>
          </p:txBody>
        </p:sp>
      </p:grpSp>
      <p:grpSp>
        <p:nvGrpSpPr>
          <p:cNvPr id="10" name="Group 10"/>
          <p:cNvGrpSpPr/>
          <p:nvPr/>
        </p:nvGrpSpPr>
        <p:grpSpPr>
          <a:xfrm>
            <a:off x="3743041" y="511617"/>
            <a:ext cx="1150740" cy="1150740"/>
            <a:chOff x="0" y="0"/>
            <a:chExt cx="338103" cy="338103"/>
          </a:xfrm>
        </p:grpSpPr>
        <p:sp>
          <p:nvSpPr>
            <p:cNvPr id="11" name="Freeform 11"/>
            <p:cNvSpPr/>
            <p:nvPr/>
          </p:nvSpPr>
          <p:spPr>
            <a:xfrm>
              <a:off x="0" y="0"/>
              <a:ext cx="338103" cy="338103"/>
            </a:xfrm>
            <a:custGeom>
              <a:avLst/>
              <a:gdLst/>
              <a:ahLst/>
              <a:cxnLst/>
              <a:rect l="l" t="t" r="r" b="b"/>
              <a:pathLst>
                <a:path w="338103" h="338103">
                  <a:moveTo>
                    <a:pt x="94189" y="0"/>
                  </a:moveTo>
                  <a:lnTo>
                    <a:pt x="243914" y="0"/>
                  </a:lnTo>
                  <a:cubicBezTo>
                    <a:pt x="268895" y="0"/>
                    <a:pt x="292852" y="9923"/>
                    <a:pt x="310516" y="27587"/>
                  </a:cubicBezTo>
                  <a:cubicBezTo>
                    <a:pt x="328179" y="45251"/>
                    <a:pt x="338103" y="69208"/>
                    <a:pt x="338103" y="94189"/>
                  </a:cubicBezTo>
                  <a:lnTo>
                    <a:pt x="338103" y="243914"/>
                  </a:lnTo>
                  <a:cubicBezTo>
                    <a:pt x="338103" y="295933"/>
                    <a:pt x="295933" y="338103"/>
                    <a:pt x="243914" y="338103"/>
                  </a:cubicBezTo>
                  <a:lnTo>
                    <a:pt x="94189" y="338103"/>
                  </a:lnTo>
                  <a:cubicBezTo>
                    <a:pt x="42170" y="338103"/>
                    <a:pt x="0" y="295933"/>
                    <a:pt x="0" y="243914"/>
                  </a:cubicBezTo>
                  <a:lnTo>
                    <a:pt x="0" y="94189"/>
                  </a:lnTo>
                  <a:cubicBezTo>
                    <a:pt x="0" y="42170"/>
                    <a:pt x="42170" y="0"/>
                    <a:pt x="94189" y="0"/>
                  </a:cubicBezTo>
                  <a:close/>
                </a:path>
              </a:pathLst>
            </a:custGeom>
            <a:solidFill>
              <a:srgbClr val="178EB5"/>
            </a:solidFill>
          </p:spPr>
        </p:sp>
        <p:sp>
          <p:nvSpPr>
            <p:cNvPr id="12" name="TextBox 12"/>
            <p:cNvSpPr txBox="1"/>
            <p:nvPr/>
          </p:nvSpPr>
          <p:spPr>
            <a:xfrm>
              <a:off x="0" y="-47625"/>
              <a:ext cx="338103" cy="38572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295"/>
                </a:lnSpc>
              </a:pPr>
              <a:endParaRPr/>
            </a:p>
          </p:txBody>
        </p:sp>
      </p:grpSp>
      <p:grpSp>
        <p:nvGrpSpPr>
          <p:cNvPr id="13" name="Group 13"/>
          <p:cNvGrpSpPr/>
          <p:nvPr/>
        </p:nvGrpSpPr>
        <p:grpSpPr>
          <a:xfrm>
            <a:off x="5093806" y="-511617"/>
            <a:ext cx="1023234" cy="1023234"/>
            <a:chOff x="0" y="0"/>
            <a:chExt cx="300640" cy="300640"/>
          </a:xfrm>
        </p:grpSpPr>
        <p:sp>
          <p:nvSpPr>
            <p:cNvPr id="14" name="Freeform 14"/>
            <p:cNvSpPr/>
            <p:nvPr/>
          </p:nvSpPr>
          <p:spPr>
            <a:xfrm>
              <a:off x="0" y="0"/>
              <a:ext cx="300640" cy="300640"/>
            </a:xfrm>
            <a:custGeom>
              <a:avLst/>
              <a:gdLst/>
              <a:ahLst/>
              <a:cxnLst/>
              <a:rect l="l" t="t" r="r" b="b"/>
              <a:pathLst>
                <a:path w="300640" h="300640">
                  <a:moveTo>
                    <a:pt x="105926" y="0"/>
                  </a:moveTo>
                  <a:lnTo>
                    <a:pt x="194714" y="0"/>
                  </a:lnTo>
                  <a:cubicBezTo>
                    <a:pt x="222807" y="0"/>
                    <a:pt x="249750" y="11160"/>
                    <a:pt x="269615" y="31025"/>
                  </a:cubicBezTo>
                  <a:cubicBezTo>
                    <a:pt x="289480" y="50890"/>
                    <a:pt x="300640" y="77833"/>
                    <a:pt x="300640" y="105926"/>
                  </a:cubicBezTo>
                  <a:lnTo>
                    <a:pt x="300640" y="194714"/>
                  </a:lnTo>
                  <a:cubicBezTo>
                    <a:pt x="300640" y="253215"/>
                    <a:pt x="253215" y="300640"/>
                    <a:pt x="194714" y="300640"/>
                  </a:cubicBezTo>
                  <a:lnTo>
                    <a:pt x="105926" y="300640"/>
                  </a:lnTo>
                  <a:cubicBezTo>
                    <a:pt x="47425" y="300640"/>
                    <a:pt x="0" y="253215"/>
                    <a:pt x="0" y="194714"/>
                  </a:cubicBezTo>
                  <a:lnTo>
                    <a:pt x="0" y="105926"/>
                  </a:lnTo>
                  <a:cubicBezTo>
                    <a:pt x="0" y="47425"/>
                    <a:pt x="47425" y="0"/>
                    <a:pt x="105926" y="0"/>
                  </a:cubicBezTo>
                  <a:close/>
                </a:path>
              </a:pathLst>
            </a:custGeom>
            <a:solidFill>
              <a:srgbClr val="E88737"/>
            </a:solidFill>
          </p:spPr>
        </p:sp>
        <p:sp>
          <p:nvSpPr>
            <p:cNvPr id="15" name="TextBox 15"/>
            <p:cNvSpPr txBox="1"/>
            <p:nvPr/>
          </p:nvSpPr>
          <p:spPr>
            <a:xfrm>
              <a:off x="0" y="-47625"/>
              <a:ext cx="300640" cy="34826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295"/>
                </a:lnSpc>
              </a:pPr>
              <a:endParaRPr/>
            </a:p>
          </p:txBody>
        </p:sp>
      </p:grpSp>
      <p:grpSp>
        <p:nvGrpSpPr>
          <p:cNvPr id="16" name="Group 16"/>
          <p:cNvGrpSpPr/>
          <p:nvPr/>
        </p:nvGrpSpPr>
        <p:grpSpPr>
          <a:xfrm>
            <a:off x="13389317" y="1889160"/>
            <a:ext cx="705362" cy="705362"/>
            <a:chOff x="0" y="0"/>
            <a:chExt cx="207245" cy="207245"/>
          </a:xfrm>
        </p:grpSpPr>
        <p:sp>
          <p:nvSpPr>
            <p:cNvPr id="17" name="Freeform 17"/>
            <p:cNvSpPr/>
            <p:nvPr/>
          </p:nvSpPr>
          <p:spPr>
            <a:xfrm>
              <a:off x="0" y="0"/>
              <a:ext cx="207245" cy="207245"/>
            </a:xfrm>
            <a:custGeom>
              <a:avLst/>
              <a:gdLst/>
              <a:ahLst/>
              <a:cxnLst/>
              <a:rect l="l" t="t" r="r" b="b"/>
              <a:pathLst>
                <a:path w="207245" h="207245">
                  <a:moveTo>
                    <a:pt x="103622" y="0"/>
                  </a:moveTo>
                  <a:lnTo>
                    <a:pt x="103622" y="0"/>
                  </a:lnTo>
                  <a:cubicBezTo>
                    <a:pt x="160851" y="0"/>
                    <a:pt x="207245" y="46393"/>
                    <a:pt x="207245" y="103622"/>
                  </a:cubicBezTo>
                  <a:lnTo>
                    <a:pt x="207245" y="103622"/>
                  </a:lnTo>
                  <a:cubicBezTo>
                    <a:pt x="207245" y="131105"/>
                    <a:pt x="196328" y="157462"/>
                    <a:pt x="176895" y="176895"/>
                  </a:cubicBezTo>
                  <a:cubicBezTo>
                    <a:pt x="157462" y="196328"/>
                    <a:pt x="131105" y="207245"/>
                    <a:pt x="103622" y="207245"/>
                  </a:cubicBezTo>
                  <a:lnTo>
                    <a:pt x="103622" y="207245"/>
                  </a:lnTo>
                  <a:cubicBezTo>
                    <a:pt x="76140" y="207245"/>
                    <a:pt x="49783" y="196328"/>
                    <a:pt x="30350" y="176895"/>
                  </a:cubicBezTo>
                  <a:cubicBezTo>
                    <a:pt x="10917" y="157462"/>
                    <a:pt x="0" y="131105"/>
                    <a:pt x="0" y="103622"/>
                  </a:cubicBezTo>
                  <a:lnTo>
                    <a:pt x="0" y="103622"/>
                  </a:lnTo>
                  <a:cubicBezTo>
                    <a:pt x="0" y="76140"/>
                    <a:pt x="10917" y="49783"/>
                    <a:pt x="30350" y="30350"/>
                  </a:cubicBezTo>
                  <a:cubicBezTo>
                    <a:pt x="49783" y="10917"/>
                    <a:pt x="76140" y="0"/>
                    <a:pt x="103622" y="0"/>
                  </a:cubicBezTo>
                  <a:close/>
                </a:path>
              </a:pathLst>
            </a:custGeom>
            <a:solidFill>
              <a:srgbClr val="E88737"/>
            </a:solidFill>
          </p:spPr>
        </p:sp>
        <p:sp>
          <p:nvSpPr>
            <p:cNvPr id="18" name="TextBox 18"/>
            <p:cNvSpPr txBox="1"/>
            <p:nvPr/>
          </p:nvSpPr>
          <p:spPr>
            <a:xfrm>
              <a:off x="0" y="-47625"/>
              <a:ext cx="207245" cy="25487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295"/>
                </a:lnSpc>
              </a:pPr>
              <a:endParaRPr/>
            </a:p>
          </p:txBody>
        </p:sp>
      </p:grpSp>
      <p:grpSp>
        <p:nvGrpSpPr>
          <p:cNvPr id="19" name="Group 19"/>
          <p:cNvGrpSpPr/>
          <p:nvPr/>
        </p:nvGrpSpPr>
        <p:grpSpPr>
          <a:xfrm>
            <a:off x="13839673" y="185115"/>
            <a:ext cx="4287166" cy="1602410"/>
            <a:chOff x="0" y="0"/>
            <a:chExt cx="5716221" cy="2136547"/>
          </a:xfrm>
        </p:grpSpPr>
        <p:sp>
          <p:nvSpPr>
            <p:cNvPr id="20" name="Freeform 20"/>
            <p:cNvSpPr/>
            <p:nvPr/>
          </p:nvSpPr>
          <p:spPr>
            <a:xfrm>
              <a:off x="0" y="0"/>
              <a:ext cx="5715100" cy="1124780"/>
            </a:xfrm>
            <a:custGeom>
              <a:avLst/>
              <a:gdLst/>
              <a:ahLst/>
              <a:cxnLst/>
              <a:rect l="l" t="t" r="r" b="b"/>
              <a:pathLst>
                <a:path w="5715100" h="1124780">
                  <a:moveTo>
                    <a:pt x="0" y="0"/>
                  </a:moveTo>
                  <a:lnTo>
                    <a:pt x="5715100" y="0"/>
                  </a:lnTo>
                  <a:lnTo>
                    <a:pt x="5715100" y="1124780"/>
                  </a:lnTo>
                  <a:lnTo>
                    <a:pt x="0" y="112478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/>
              <a:stretch>
                <a:fillRect/>
              </a:stretch>
            </a:blipFill>
          </p:spPr>
        </p:sp>
        <p:sp>
          <p:nvSpPr>
            <p:cNvPr id="21" name="Freeform 21"/>
            <p:cNvSpPr/>
            <p:nvPr/>
          </p:nvSpPr>
          <p:spPr>
            <a:xfrm>
              <a:off x="0" y="1190853"/>
              <a:ext cx="5716221" cy="570565"/>
            </a:xfrm>
            <a:custGeom>
              <a:avLst/>
              <a:gdLst/>
              <a:ahLst/>
              <a:cxnLst/>
              <a:rect l="l" t="t" r="r" b="b"/>
              <a:pathLst>
                <a:path w="5716221" h="570565">
                  <a:moveTo>
                    <a:pt x="0" y="0"/>
                  </a:moveTo>
                  <a:lnTo>
                    <a:pt x="5716221" y="0"/>
                  </a:lnTo>
                  <a:lnTo>
                    <a:pt x="5716221" y="570566"/>
                  </a:lnTo>
                  <a:lnTo>
                    <a:pt x="0" y="57056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/>
              <a:stretch>
                <a:fillRect/>
              </a:stretch>
            </a:blipFill>
          </p:spPr>
        </p:sp>
        <p:sp>
          <p:nvSpPr>
            <p:cNvPr id="22" name="Freeform 22"/>
            <p:cNvSpPr/>
            <p:nvPr/>
          </p:nvSpPr>
          <p:spPr>
            <a:xfrm>
              <a:off x="71053" y="1827492"/>
              <a:ext cx="4977995" cy="309055"/>
            </a:xfrm>
            <a:custGeom>
              <a:avLst/>
              <a:gdLst/>
              <a:ahLst/>
              <a:cxnLst/>
              <a:rect l="l" t="t" r="r" b="b"/>
              <a:pathLst>
                <a:path w="4977995" h="309055">
                  <a:moveTo>
                    <a:pt x="0" y="0"/>
                  </a:moveTo>
                  <a:lnTo>
                    <a:pt x="4977995" y="0"/>
                  </a:lnTo>
                  <a:lnTo>
                    <a:pt x="4977995" y="309055"/>
                  </a:lnTo>
                  <a:lnTo>
                    <a:pt x="0" y="30905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/>
              <a:stretch>
                <a:fillRect/>
              </a:stretch>
            </a:blipFill>
          </p:spPr>
        </p:sp>
        <p:sp>
          <p:nvSpPr>
            <p:cNvPr id="23" name="Freeform 23"/>
            <p:cNvSpPr/>
            <p:nvPr/>
          </p:nvSpPr>
          <p:spPr>
            <a:xfrm>
              <a:off x="5053532" y="0"/>
              <a:ext cx="473758" cy="492216"/>
            </a:xfrm>
            <a:custGeom>
              <a:avLst/>
              <a:gdLst/>
              <a:ahLst/>
              <a:cxnLst/>
              <a:rect l="l" t="t" r="r" b="b"/>
              <a:pathLst>
                <a:path w="473758" h="492216">
                  <a:moveTo>
                    <a:pt x="0" y="0"/>
                  </a:moveTo>
                  <a:lnTo>
                    <a:pt x="473758" y="0"/>
                  </a:lnTo>
                  <a:lnTo>
                    <a:pt x="473758" y="492216"/>
                  </a:lnTo>
                  <a:lnTo>
                    <a:pt x="0" y="49221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/>
              <a:stretch>
                <a:fillRect/>
              </a:stretch>
            </a:blipFill>
          </p:spPr>
        </p:sp>
      </p:grpSp>
      <p:sp>
        <p:nvSpPr>
          <p:cNvPr id="24" name="Freeform 24"/>
          <p:cNvSpPr/>
          <p:nvPr/>
        </p:nvSpPr>
        <p:spPr>
          <a:xfrm>
            <a:off x="-2220622" y="7369471"/>
            <a:ext cx="5071026" cy="3777659"/>
          </a:xfrm>
          <a:custGeom>
            <a:avLst/>
            <a:gdLst/>
            <a:ahLst/>
            <a:cxnLst/>
            <a:rect l="l" t="t" r="r" b="b"/>
            <a:pathLst>
              <a:path w="5071026" h="3777659">
                <a:moveTo>
                  <a:pt x="0" y="0"/>
                </a:moveTo>
                <a:lnTo>
                  <a:pt x="5071027" y="0"/>
                </a:lnTo>
                <a:lnTo>
                  <a:pt x="5071027" y="3777658"/>
                </a:lnTo>
                <a:lnTo>
                  <a:pt x="0" y="3777658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</p:sp>
      <p:sp>
        <p:nvSpPr>
          <p:cNvPr id="25" name="TextBox 25"/>
          <p:cNvSpPr txBox="1"/>
          <p:nvPr/>
        </p:nvSpPr>
        <p:spPr>
          <a:xfrm>
            <a:off x="5490124" y="5067300"/>
            <a:ext cx="6888063" cy="67146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515"/>
              </a:lnSpc>
              <a:spcBef>
                <a:spcPct val="0"/>
              </a:spcBef>
            </a:pPr>
            <a:r>
              <a:rPr lang="en-US" sz="3939" b="1" i="1" spc="78">
                <a:solidFill>
                  <a:srgbClr val="113D57"/>
                </a:solidFill>
                <a:latin typeface="Montserrat Medium Italics"/>
                <a:ea typeface="Montserrat Medium Italics"/>
                <a:cs typeface="Montserrat Medium Italics"/>
                <a:sym typeface="Montserrat Medium Italics"/>
              </a:rPr>
              <a:t>“Como eu fiz a pesquisa”?</a:t>
            </a:r>
          </a:p>
        </p:txBody>
      </p:sp>
      <p:sp>
        <p:nvSpPr>
          <p:cNvPr id="26" name="TextBox 26"/>
          <p:cNvSpPr txBox="1"/>
          <p:nvPr/>
        </p:nvSpPr>
        <p:spPr>
          <a:xfrm>
            <a:off x="3205489" y="6205491"/>
            <a:ext cx="12102703" cy="139001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572134" lvl="1" indent="-286067" algn="l">
              <a:lnSpc>
                <a:spcPts val="3709"/>
              </a:lnSpc>
              <a:buFont typeface="Arial"/>
              <a:buChar char="•"/>
            </a:pPr>
            <a:r>
              <a:rPr lang="en-US" sz="2649" b="1" spc="52">
                <a:solidFill>
                  <a:srgbClr val="113D57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Delineamento.</a:t>
            </a:r>
          </a:p>
          <a:p>
            <a:pPr marL="572134" lvl="1" indent="-286067" algn="l">
              <a:lnSpc>
                <a:spcPts val="3709"/>
              </a:lnSpc>
              <a:buFont typeface="Arial"/>
              <a:buChar char="•"/>
            </a:pPr>
            <a:r>
              <a:rPr lang="en-US" sz="2649" b="1" spc="52">
                <a:solidFill>
                  <a:srgbClr val="113D57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Descrição da população: seleção, critérios de inclusão e exclusão.</a:t>
            </a:r>
          </a:p>
          <a:p>
            <a:pPr marL="572134" lvl="1" indent="-286067" algn="l">
              <a:lnSpc>
                <a:spcPts val="3709"/>
              </a:lnSpc>
              <a:buFont typeface="Arial"/>
              <a:buChar char="•"/>
            </a:pPr>
            <a:r>
              <a:rPr lang="en-US" sz="2649" b="1" spc="52">
                <a:solidFill>
                  <a:srgbClr val="113D57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Métodos.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E14C9F2D03E5C142A838250942C6BB3F" ma:contentTypeVersion="2" ma:contentTypeDescription="Crie um novo documento." ma:contentTypeScope="" ma:versionID="dffc99f847eca7e2e92006ec407c4724">
  <xsd:schema xmlns:xsd="http://www.w3.org/2001/XMLSchema" xmlns:xs="http://www.w3.org/2001/XMLSchema" xmlns:p="http://schemas.microsoft.com/office/2006/metadata/properties" xmlns:ns1="http://schemas.microsoft.com/sharepoint/v3" xmlns:ns2="74605401-ef82-4e58-8e01-df55332c0536" targetNamespace="http://schemas.microsoft.com/office/2006/metadata/properties" ma:root="true" ma:fieldsID="2d2092676548cc6311dc4f416c1773d3" ns1:_="" ns2:_="">
    <xsd:import namespace="http://schemas.microsoft.com/sharepoint/v3"/>
    <xsd:import namespace="74605401-ef82-4e58-8e01-df55332c0536"/>
    <xsd:element name="properties">
      <xsd:complexType>
        <xsd:sequence>
          <xsd:element name="documentManagement">
            <xsd:complexType>
              <xsd:all>
                <xsd:element ref="ns2:Resumo" minOccurs="0"/>
                <xsd:element ref="ns2:_dlc_DocId" minOccurs="0"/>
                <xsd:element ref="ns2:_dlc_DocIdUrl" minOccurs="0"/>
                <xsd:element ref="ns2:_dlc_DocIdPersistId" minOccurs="0"/>
                <xsd:element ref="ns1:PublishingStartDate" minOccurs="0"/>
                <xsd:element ref="ns1:PublishingExpirationDate" minOccurs="0"/>
                <xsd:element ref="ns2:SharedWithUser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12" nillable="true" ma:displayName="Agendamento de Data de Início" ma:description="" ma:hidden="true" ma:internalName="PublishingStartDate">
      <xsd:simpleType>
        <xsd:restriction base="dms:Unknown"/>
      </xsd:simpleType>
    </xsd:element>
    <xsd:element name="PublishingExpirationDate" ma:index="13" nillable="true" ma:displayName="Agendamento de Data de Término" ma:description="Data Final de Agendamento é uma coluna de site criada pelo recurso de Publicação. Ela é usada para especificar a data e a hora em que essa página não será mais exibida aos visitantes do site." ma:hidden="true" ma:internalName="PublishingExpirationDat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4605401-ef82-4e58-8e01-df55332c0536" elementFormDefault="qualified">
    <xsd:import namespace="http://schemas.microsoft.com/office/2006/documentManagement/types"/>
    <xsd:import namespace="http://schemas.microsoft.com/office/infopath/2007/PartnerControls"/>
    <xsd:element name="Resumo" ma:index="8" nillable="true" ma:displayName="Resumo" ma:internalName="Resumo">
      <xsd:simpleType>
        <xsd:restriction base="dms:Note">
          <xsd:maxLength value="255"/>
        </xsd:restriction>
      </xsd:simpleType>
    </xsd:element>
    <xsd:element name="_dlc_DocId" ma:index="9" nillable="true" ma:displayName="Valor da ID do Documento" ma:description="O valor da ID do documento atribuída a este item." ma:internalName="_dlc_DocId" ma:readOnly="true">
      <xsd:simpleType>
        <xsd:restriction base="dms:Text"/>
      </xsd:simpleType>
    </xsd:element>
    <xsd:element name="_dlc_DocIdUrl" ma:index="10" nillable="true" ma:displayName="ID do Documento" ma:description="Link permanente para este documento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1" nillable="true" ma:displayName="ID de Persistência" ma:description="Manter a ID ao adicionar." ma:hidden="true" ma:internalName="_dlc_DocIdPersistId" ma:readOnly="true">
      <xsd:simpleType>
        <xsd:restriction base="dms:Boolean"/>
      </xsd:simpleType>
    </xsd:element>
    <xsd:element name="SharedWithUsers" ma:index="14" nillable="true" ma:displayName="Compartilhado com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e Conteúdo"/>
        <xsd:element ref="dc:title" minOccurs="0" maxOccurs="1" ma:index="4" ma:displayName="Títu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Url/>
    <Assembly>Microsoft.Office.DocumentManagement, Version=15.0.0.0, Culture=neutral, PublicKeyToken=71e9bce111e9429c</Assembly>
    <Class>Microsoft.Office.DocumentManagement.Internal.DocIdHandler</Class>
    <Data/>
    <Filter/>
  </Receiver>
</spe:Receiver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4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Resumo xmlns="74605401-ef82-4e58-8e01-df55332c0536" xsi:nil="true"/>
    <PublishingExpirationDate xmlns="http://schemas.microsoft.com/sharepoint/v3" xsi:nil="true"/>
    <PublishingStartDate xmlns="http://schemas.microsoft.com/sharepoint/v3" xsi:nil="true"/>
    <_dlc_DocId xmlns="74605401-ef82-4e58-8e01-df55332c0536">Q2MPMETMKQAM-1865530518-19</_dlc_DocId>
    <_dlc_DocIdUrl xmlns="74605401-ef82-4e58-8e01-df55332c0536">
      <Url>https://adminnovoportal.univali.br/institucional/vrppgi/pesquisa/seminario-de-iniciacao-cientifica/instrucoes-para-apresentadores/_layouts/15/DocIdRedir.aspx?ID=Q2MPMETMKQAM-1865530518-19</Url>
      <Description>Q2MPMETMKQAM-1865530518-19</Description>
    </_dlc_DocIdUrl>
  </documentManagement>
</p:properties>
</file>

<file path=customXml/itemProps1.xml><?xml version="1.0" encoding="utf-8"?>
<ds:datastoreItem xmlns:ds="http://schemas.openxmlformats.org/officeDocument/2006/customXml" ds:itemID="{2C146CB2-C8C1-4D54-B474-15F1ADF84A32}"/>
</file>

<file path=customXml/itemProps2.xml><?xml version="1.0" encoding="utf-8"?>
<ds:datastoreItem xmlns:ds="http://schemas.openxmlformats.org/officeDocument/2006/customXml" ds:itemID="{E1F3C6CC-BD2B-4CA9-8912-D0D5FDB005EF}"/>
</file>

<file path=customXml/itemProps3.xml><?xml version="1.0" encoding="utf-8"?>
<ds:datastoreItem xmlns:ds="http://schemas.openxmlformats.org/officeDocument/2006/customXml" ds:itemID="{2621E85B-2DED-42DF-84E5-59026AD76491}"/>
</file>

<file path=customXml/itemProps4.xml><?xml version="1.0" encoding="utf-8"?>
<ds:datastoreItem xmlns:ds="http://schemas.openxmlformats.org/officeDocument/2006/customXml" ds:itemID="{62EB4AA6-661A-410A-9975-E3AA1E2A8EE3}"/>
</file>

<file path=docProps/app.xml><?xml version="1.0" encoding="utf-8"?>
<Properties xmlns="http://schemas.openxmlformats.org/officeDocument/2006/extended-properties" xmlns:vt="http://schemas.openxmlformats.org/officeDocument/2006/docPropsVTypes">
  <TotalTime>8</TotalTime>
  <Words>419</Words>
  <Application>Microsoft Office PowerPoint</Application>
  <PresentationFormat>Personalizar</PresentationFormat>
  <Paragraphs>89</Paragraphs>
  <Slides>17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8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17</vt:i4>
      </vt:variant>
    </vt:vector>
  </HeadingPairs>
  <TitlesOfParts>
    <vt:vector size="26" baseType="lpstr">
      <vt:lpstr>Montserrat Bold</vt:lpstr>
      <vt:lpstr>Montserrat Medium</vt:lpstr>
      <vt:lpstr>Montserrat Bold Italics</vt:lpstr>
      <vt:lpstr>Montserrat</vt:lpstr>
      <vt:lpstr>Montserrat Medium Italics</vt:lpstr>
      <vt:lpstr>Calibri</vt:lpstr>
      <vt:lpstr>Arial</vt:lpstr>
      <vt:lpstr>Arimo Bold</vt:lpstr>
      <vt:lpstr>Office Theme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Template e dicas para elaboração dos slides</dc:title>
  <cp:lastModifiedBy>Virginia Kuhnen Zunino</cp:lastModifiedBy>
  <cp:revision>2</cp:revision>
  <dcterms:created xsi:type="dcterms:W3CDTF">2006-08-16T00:00:00Z</dcterms:created>
  <dcterms:modified xsi:type="dcterms:W3CDTF">2024-09-09T20:13:44Z</dcterms:modified>
  <dc:identifier>DAGOrEPKoE0</dc:identifier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0x010100E14C9F2D03E5C142A838250942C6BB3F</vt:lpwstr>
  </property>
  <property fmtid="{D5CDD505-2E9C-101B-9397-08002B2CF9AE}" pid="3" name="_dlc_DocIdItemGuid">
    <vt:lpwstr>7e6f8b87-c768-4c16-92c8-f2b873163958</vt:lpwstr>
  </property>
</Properties>
</file>